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2918400"/>
  <p:notesSz cx="32918400" cy="51206400"/>
  <p:defaultTextStyle>
    <a:defPPr>
      <a:defRPr lang="en-US"/>
    </a:defPPr>
    <a:lvl1pPr algn="l" rtl="0" eaLnBrk="0" fontAlgn="base" hangingPunct="0">
      <a:spcBef>
        <a:spcPct val="0"/>
      </a:spcBef>
      <a:spcAft>
        <a:spcPct val="0"/>
      </a:spcAft>
      <a:defRPr sz="3200"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Helvetica" panose="020B0604020202020204" pitchFamily="34" charset="0"/>
        <a:ea typeface="+mn-ea"/>
        <a:cs typeface="+mn-cs"/>
      </a:defRPr>
    </a:lvl5pPr>
    <a:lvl6pPr marL="2286000" algn="l" defTabSz="914400" rtl="0" eaLnBrk="1" latinLnBrk="0" hangingPunct="1">
      <a:defRPr sz="3200" kern="1200">
        <a:solidFill>
          <a:schemeClr val="tx1"/>
        </a:solidFill>
        <a:latin typeface="Helvetica" panose="020B0604020202020204" pitchFamily="34" charset="0"/>
        <a:ea typeface="+mn-ea"/>
        <a:cs typeface="+mn-cs"/>
      </a:defRPr>
    </a:lvl6pPr>
    <a:lvl7pPr marL="2743200" algn="l" defTabSz="914400" rtl="0" eaLnBrk="1" latinLnBrk="0" hangingPunct="1">
      <a:defRPr sz="3200" kern="1200">
        <a:solidFill>
          <a:schemeClr val="tx1"/>
        </a:solidFill>
        <a:latin typeface="Helvetica" panose="020B0604020202020204" pitchFamily="34" charset="0"/>
        <a:ea typeface="+mn-ea"/>
        <a:cs typeface="+mn-cs"/>
      </a:defRPr>
    </a:lvl7pPr>
    <a:lvl8pPr marL="3200400" algn="l" defTabSz="914400" rtl="0" eaLnBrk="1" latinLnBrk="0" hangingPunct="1">
      <a:defRPr sz="3200" kern="1200">
        <a:solidFill>
          <a:schemeClr val="tx1"/>
        </a:solidFill>
        <a:latin typeface="Helvetica" panose="020B0604020202020204" pitchFamily="34" charset="0"/>
        <a:ea typeface="+mn-ea"/>
        <a:cs typeface="+mn-cs"/>
      </a:defRPr>
    </a:lvl8pPr>
    <a:lvl9pPr marL="3657600" algn="l" defTabSz="914400" rtl="0" eaLnBrk="1" latinLnBrk="0" hangingPunct="1">
      <a:defRPr sz="3200"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717">
          <p15:clr>
            <a:srgbClr val="A4A3A4"/>
          </p15:clr>
        </p15:guide>
        <p15:guide id="2" orient="horz" pos="19632">
          <p15:clr>
            <a:srgbClr val="A4A3A4"/>
          </p15:clr>
        </p15:guide>
        <p15:guide id="3" orient="horz" pos="3729">
          <p15:clr>
            <a:srgbClr val="A4A3A4"/>
          </p15:clr>
        </p15:guide>
        <p15:guide id="4" orient="horz" pos="2129">
          <p15:clr>
            <a:srgbClr val="A4A3A4"/>
          </p15:clr>
        </p15:guide>
        <p15:guide id="5" pos="7439">
          <p15:clr>
            <a:srgbClr val="A4A3A4"/>
          </p15:clr>
        </p15:guide>
        <p15:guide id="6" pos="8412">
          <p15:clr>
            <a:srgbClr val="A4A3A4"/>
          </p15:clr>
        </p15:guide>
        <p15:guide id="7" pos="15311">
          <p15:clr>
            <a:srgbClr val="A4A3A4"/>
          </p15:clr>
        </p15:guide>
        <p15:guide id="8" pos="24535">
          <p15:clr>
            <a:srgbClr val="A4A3A4"/>
          </p15:clr>
        </p15:guide>
        <p15:guide id="9" pos="1150">
          <p15:clr>
            <a:srgbClr val="A4A3A4"/>
          </p15:clr>
        </p15:guide>
        <p15:guide id="10" pos="16330">
          <p15:clr>
            <a:srgbClr val="A4A3A4"/>
          </p15:clr>
        </p15:guide>
        <p15:guide id="11" pos="23563">
          <p15:clr>
            <a:srgbClr val="A4A3A4"/>
          </p15:clr>
        </p15:guide>
        <p15:guide id="12" pos="30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7"/>
    <a:srgbClr val="FF9797"/>
    <a:srgbClr val="FF3737"/>
    <a:srgbClr val="FF1111"/>
    <a:srgbClr val="FFFFE1"/>
    <a:srgbClr val="FFF3F3"/>
    <a:srgbClr val="80004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32787"/>
    <p:restoredTop sz="90929"/>
  </p:normalViewPr>
  <p:slideViewPr>
    <p:cSldViewPr snapToGrid="0">
      <p:cViewPr>
        <p:scale>
          <a:sx n="38" d="100"/>
          <a:sy n="38" d="100"/>
        </p:scale>
        <p:origin x="-4540" y="20"/>
      </p:cViewPr>
      <p:guideLst>
        <p:guide orient="horz" pos="717"/>
        <p:guide orient="horz" pos="19632"/>
        <p:guide orient="horz" pos="3729"/>
        <p:guide orient="horz" pos="2129"/>
        <p:guide pos="7439"/>
        <p:guide pos="8412"/>
        <p:guide pos="15311"/>
        <p:guide pos="24535"/>
        <p:guide pos="1150"/>
        <p:guide pos="16330"/>
        <p:guide pos="23563"/>
        <p:guide pos="3087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BCF46-64FF-40BB-A269-584A60C9182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6307715-A636-4B4B-99B5-8943753C8A39}">
      <dgm:prSet phldrT="[Text]"/>
      <dgm:spPr>
        <a:solidFill>
          <a:srgbClr val="FF3737"/>
        </a:solidFill>
      </dgm:spPr>
      <dgm:t>
        <a:bodyPr/>
        <a:lstStyle/>
        <a:p>
          <a:r>
            <a:rPr lang="en-US" dirty="0"/>
            <a:t>4,938 search results</a:t>
          </a:r>
        </a:p>
      </dgm:t>
    </dgm:pt>
    <dgm:pt modelId="{FE1A7F81-797C-4287-8D88-C3D9209A2C16}" type="parTrans" cxnId="{02A90400-2290-487C-93D3-43A63AA837A6}">
      <dgm:prSet/>
      <dgm:spPr/>
      <dgm:t>
        <a:bodyPr/>
        <a:lstStyle/>
        <a:p>
          <a:endParaRPr lang="en-US"/>
        </a:p>
      </dgm:t>
    </dgm:pt>
    <dgm:pt modelId="{378E9955-A2A6-4648-A9BD-54B14DF63DFF}" type="sibTrans" cxnId="{02A90400-2290-487C-93D3-43A63AA837A6}">
      <dgm:prSet/>
      <dgm:spPr/>
      <dgm:t>
        <a:bodyPr/>
        <a:lstStyle/>
        <a:p>
          <a:endParaRPr lang="en-US"/>
        </a:p>
      </dgm:t>
    </dgm:pt>
    <dgm:pt modelId="{D7F6EB7D-06CC-42CA-88D6-DC9D0544A550}">
      <dgm:prSet phldrT="[Text]"/>
      <dgm:spPr>
        <a:solidFill>
          <a:srgbClr val="FF3737"/>
        </a:solidFill>
      </dgm:spPr>
      <dgm:t>
        <a:bodyPr/>
        <a:lstStyle/>
        <a:p>
          <a:r>
            <a:rPr lang="en-US" dirty="0"/>
            <a:t>70 results reviewed further</a:t>
          </a:r>
        </a:p>
      </dgm:t>
    </dgm:pt>
    <dgm:pt modelId="{B5B2F969-4199-4C33-BC03-34E68D1CB1E8}" type="parTrans" cxnId="{DB0E7198-DF10-4870-B6CE-BC48A46F02C1}">
      <dgm:prSet/>
      <dgm:spPr/>
      <dgm:t>
        <a:bodyPr/>
        <a:lstStyle/>
        <a:p>
          <a:endParaRPr lang="en-US"/>
        </a:p>
      </dgm:t>
    </dgm:pt>
    <dgm:pt modelId="{0DAD2F7C-3060-4EE2-A19D-E112DB1DFE74}" type="sibTrans" cxnId="{DB0E7198-DF10-4870-B6CE-BC48A46F02C1}">
      <dgm:prSet/>
      <dgm:spPr/>
      <dgm:t>
        <a:bodyPr/>
        <a:lstStyle/>
        <a:p>
          <a:endParaRPr lang="en-US"/>
        </a:p>
      </dgm:t>
    </dgm:pt>
    <dgm:pt modelId="{8AF4252C-8001-43DF-A565-FC29830DCA46}">
      <dgm:prSet phldrT="[Text]"/>
      <dgm:spPr>
        <a:solidFill>
          <a:srgbClr val="FF3737"/>
        </a:solidFill>
      </dgm:spPr>
      <dgm:t>
        <a:bodyPr/>
        <a:lstStyle/>
        <a:p>
          <a:r>
            <a:rPr lang="en-US"/>
            <a:t>4 taken out for duplicity</a:t>
          </a:r>
        </a:p>
      </dgm:t>
    </dgm:pt>
    <dgm:pt modelId="{E27FCF3B-EB2C-47BB-B6AC-59915B6A1039}" type="parTrans" cxnId="{87CD53DA-CC4C-41B6-B5CA-3AFDCB938710}">
      <dgm:prSet/>
      <dgm:spPr/>
      <dgm:t>
        <a:bodyPr/>
        <a:lstStyle/>
        <a:p>
          <a:endParaRPr lang="en-US"/>
        </a:p>
      </dgm:t>
    </dgm:pt>
    <dgm:pt modelId="{4A95CA66-4289-410C-A039-9D486FDC99A1}" type="sibTrans" cxnId="{87CD53DA-CC4C-41B6-B5CA-3AFDCB938710}">
      <dgm:prSet/>
      <dgm:spPr/>
      <dgm:t>
        <a:bodyPr/>
        <a:lstStyle/>
        <a:p>
          <a:endParaRPr lang="en-US"/>
        </a:p>
      </dgm:t>
    </dgm:pt>
    <dgm:pt modelId="{F97B9ED2-CF3D-439F-B391-141665F50CD5}">
      <dgm:prSet phldrT="[Text]"/>
      <dgm:spPr>
        <a:solidFill>
          <a:srgbClr val="FF3737"/>
        </a:solidFill>
      </dgm:spPr>
      <dgm:t>
        <a:bodyPr/>
        <a:lstStyle/>
        <a:p>
          <a:r>
            <a:rPr lang="en-US" dirty="0"/>
            <a:t>21 were taken out due to not contributing to topic</a:t>
          </a:r>
        </a:p>
      </dgm:t>
    </dgm:pt>
    <dgm:pt modelId="{4FC3DA56-E0F4-4C11-B29E-2906246656CE}" type="parTrans" cxnId="{3C5FC5EA-9E9D-4137-BF60-9064C3221842}">
      <dgm:prSet/>
      <dgm:spPr/>
      <dgm:t>
        <a:bodyPr/>
        <a:lstStyle/>
        <a:p>
          <a:endParaRPr lang="en-US"/>
        </a:p>
      </dgm:t>
    </dgm:pt>
    <dgm:pt modelId="{FED9AC74-2FAE-4CC8-86BC-8E941E48C008}" type="sibTrans" cxnId="{3C5FC5EA-9E9D-4137-BF60-9064C3221842}">
      <dgm:prSet/>
      <dgm:spPr/>
      <dgm:t>
        <a:bodyPr/>
        <a:lstStyle/>
        <a:p>
          <a:endParaRPr lang="en-US"/>
        </a:p>
      </dgm:t>
    </dgm:pt>
    <dgm:pt modelId="{B4085367-08A7-4FA1-AF43-4C70EE0EE50B}">
      <dgm:prSet phldrT="[Text]"/>
      <dgm:spPr>
        <a:solidFill>
          <a:srgbClr val="FF3737"/>
        </a:solidFill>
      </dgm:spPr>
      <dgm:t>
        <a:bodyPr/>
        <a:lstStyle/>
        <a:p>
          <a:r>
            <a:rPr lang="en-US" dirty="0"/>
            <a:t>15 taken out due to being outdated</a:t>
          </a:r>
        </a:p>
      </dgm:t>
    </dgm:pt>
    <dgm:pt modelId="{D76BAB73-7E12-47C6-AB20-EB15AEAD6AF0}" type="parTrans" cxnId="{5324363F-690B-42C0-9FE0-9BCBB3F24960}">
      <dgm:prSet/>
      <dgm:spPr/>
      <dgm:t>
        <a:bodyPr/>
        <a:lstStyle/>
        <a:p>
          <a:endParaRPr lang="en-US"/>
        </a:p>
      </dgm:t>
    </dgm:pt>
    <dgm:pt modelId="{B2B2FCD6-17F1-44D1-879D-8F6A6FAACF22}" type="sibTrans" cxnId="{5324363F-690B-42C0-9FE0-9BCBB3F24960}">
      <dgm:prSet/>
      <dgm:spPr/>
      <dgm:t>
        <a:bodyPr/>
        <a:lstStyle/>
        <a:p>
          <a:endParaRPr lang="en-US"/>
        </a:p>
      </dgm:t>
    </dgm:pt>
    <dgm:pt modelId="{EDEDC635-FEC1-4715-AC2F-30B99B7E676E}">
      <dgm:prSet phldrT="[Text]"/>
      <dgm:spPr>
        <a:solidFill>
          <a:srgbClr val="FF3737"/>
        </a:solidFill>
      </dgm:spPr>
      <dgm:t>
        <a:bodyPr/>
        <a:lstStyle/>
        <a:p>
          <a:r>
            <a:rPr lang="en-US" dirty="0"/>
            <a:t>4 unable to translate</a:t>
          </a:r>
        </a:p>
      </dgm:t>
    </dgm:pt>
    <dgm:pt modelId="{FED07036-8C66-412B-9305-96B02EA4B30E}" type="parTrans" cxnId="{F1906C5B-3B6C-42C0-8E37-9E9B5C59D16F}">
      <dgm:prSet/>
      <dgm:spPr/>
      <dgm:t>
        <a:bodyPr/>
        <a:lstStyle/>
        <a:p>
          <a:endParaRPr lang="en-US"/>
        </a:p>
      </dgm:t>
    </dgm:pt>
    <dgm:pt modelId="{9CA3D5BE-2718-4F35-AD03-B4F2D3FC17C2}" type="sibTrans" cxnId="{F1906C5B-3B6C-42C0-8E37-9E9B5C59D16F}">
      <dgm:prSet/>
      <dgm:spPr/>
      <dgm:t>
        <a:bodyPr/>
        <a:lstStyle/>
        <a:p>
          <a:endParaRPr lang="en-US"/>
        </a:p>
      </dgm:t>
    </dgm:pt>
    <dgm:pt modelId="{70730E97-229C-4FD9-BDC3-2F49BCB3D291}">
      <dgm:prSet phldrT="[Text]"/>
      <dgm:spPr>
        <a:solidFill>
          <a:srgbClr val="FF3737"/>
        </a:solidFill>
      </dgm:spPr>
      <dgm:t>
        <a:bodyPr/>
        <a:lstStyle/>
        <a:p>
          <a:r>
            <a:rPr lang="en-US"/>
            <a:t>26 articles remained</a:t>
          </a:r>
        </a:p>
      </dgm:t>
    </dgm:pt>
    <dgm:pt modelId="{F984C7A6-77AA-4546-AF1A-15D904543A86}" type="parTrans" cxnId="{E86FE3C1-96CA-4E20-840A-D7DEFA9FCD1E}">
      <dgm:prSet/>
      <dgm:spPr/>
      <dgm:t>
        <a:bodyPr/>
        <a:lstStyle/>
        <a:p>
          <a:endParaRPr lang="en-US"/>
        </a:p>
      </dgm:t>
    </dgm:pt>
    <dgm:pt modelId="{7EB89416-F7F1-4B80-97F2-0B31A9D36D00}" type="sibTrans" cxnId="{E86FE3C1-96CA-4E20-840A-D7DEFA9FCD1E}">
      <dgm:prSet/>
      <dgm:spPr/>
      <dgm:t>
        <a:bodyPr/>
        <a:lstStyle/>
        <a:p>
          <a:endParaRPr lang="en-US"/>
        </a:p>
      </dgm:t>
    </dgm:pt>
    <dgm:pt modelId="{25318DE4-7A1B-4D69-9B08-621D74323F8A}" type="pres">
      <dgm:prSet presAssocID="{326BCF46-64FF-40BB-A269-584A60C91827}" presName="hierChild1" presStyleCnt="0">
        <dgm:presLayoutVars>
          <dgm:orgChart val="1"/>
          <dgm:chPref val="1"/>
          <dgm:dir/>
          <dgm:animOne val="branch"/>
          <dgm:animLvl val="lvl"/>
          <dgm:resizeHandles/>
        </dgm:presLayoutVars>
      </dgm:prSet>
      <dgm:spPr/>
    </dgm:pt>
    <dgm:pt modelId="{5D87F874-F6AD-48B9-8E13-E6C80CAADBE4}" type="pres">
      <dgm:prSet presAssocID="{86307715-A636-4B4B-99B5-8943753C8A39}" presName="hierRoot1" presStyleCnt="0">
        <dgm:presLayoutVars>
          <dgm:hierBranch val="init"/>
        </dgm:presLayoutVars>
      </dgm:prSet>
      <dgm:spPr/>
    </dgm:pt>
    <dgm:pt modelId="{F5A70362-3491-4ED4-97FD-AAD8B45FA7FE}" type="pres">
      <dgm:prSet presAssocID="{86307715-A636-4B4B-99B5-8943753C8A39}" presName="rootComposite1" presStyleCnt="0"/>
      <dgm:spPr/>
    </dgm:pt>
    <dgm:pt modelId="{A9580F65-1D64-46DC-93DC-D44213E7A809}" type="pres">
      <dgm:prSet presAssocID="{86307715-A636-4B4B-99B5-8943753C8A39}" presName="rootText1" presStyleLbl="node0" presStyleIdx="0" presStyleCnt="1">
        <dgm:presLayoutVars>
          <dgm:chPref val="3"/>
        </dgm:presLayoutVars>
      </dgm:prSet>
      <dgm:spPr/>
    </dgm:pt>
    <dgm:pt modelId="{438958C9-2D9A-4F8A-80E7-344A44B1EA10}" type="pres">
      <dgm:prSet presAssocID="{86307715-A636-4B4B-99B5-8943753C8A39}" presName="rootConnector1" presStyleLbl="node1" presStyleIdx="0" presStyleCnt="0"/>
      <dgm:spPr/>
    </dgm:pt>
    <dgm:pt modelId="{32431196-3561-42FD-B299-0CD957485D3E}" type="pres">
      <dgm:prSet presAssocID="{86307715-A636-4B4B-99B5-8943753C8A39}" presName="hierChild2" presStyleCnt="0"/>
      <dgm:spPr/>
    </dgm:pt>
    <dgm:pt modelId="{29DCFEF3-FB17-433C-8172-851C534F9086}" type="pres">
      <dgm:prSet presAssocID="{B5B2F969-4199-4C33-BC03-34E68D1CB1E8}" presName="Name37" presStyleLbl="parChTrans1D2" presStyleIdx="0" presStyleCnt="1"/>
      <dgm:spPr/>
    </dgm:pt>
    <dgm:pt modelId="{E71EDF18-CAFD-4DD4-8CA4-95A4F91005A0}" type="pres">
      <dgm:prSet presAssocID="{D7F6EB7D-06CC-42CA-88D6-DC9D0544A550}" presName="hierRoot2" presStyleCnt="0">
        <dgm:presLayoutVars>
          <dgm:hierBranch val="init"/>
        </dgm:presLayoutVars>
      </dgm:prSet>
      <dgm:spPr/>
    </dgm:pt>
    <dgm:pt modelId="{6A818CEB-15C3-402C-9326-A9BE2D465516}" type="pres">
      <dgm:prSet presAssocID="{D7F6EB7D-06CC-42CA-88D6-DC9D0544A550}" presName="rootComposite" presStyleCnt="0"/>
      <dgm:spPr/>
    </dgm:pt>
    <dgm:pt modelId="{BDB7C904-F6CC-4E5B-8A82-64FFB6928C0A}" type="pres">
      <dgm:prSet presAssocID="{D7F6EB7D-06CC-42CA-88D6-DC9D0544A550}" presName="rootText" presStyleLbl="node2" presStyleIdx="0" presStyleCnt="1">
        <dgm:presLayoutVars>
          <dgm:chPref val="3"/>
        </dgm:presLayoutVars>
      </dgm:prSet>
      <dgm:spPr/>
    </dgm:pt>
    <dgm:pt modelId="{41581A5E-8DFB-45C1-AB48-750264E14C2A}" type="pres">
      <dgm:prSet presAssocID="{D7F6EB7D-06CC-42CA-88D6-DC9D0544A550}" presName="rootConnector" presStyleLbl="node2" presStyleIdx="0" presStyleCnt="1"/>
      <dgm:spPr/>
    </dgm:pt>
    <dgm:pt modelId="{2E1E81D0-58F8-4020-AE83-9DF00880F8DC}" type="pres">
      <dgm:prSet presAssocID="{D7F6EB7D-06CC-42CA-88D6-DC9D0544A550}" presName="hierChild4" presStyleCnt="0"/>
      <dgm:spPr/>
    </dgm:pt>
    <dgm:pt modelId="{A5355F57-B9C7-4543-A85C-1758CF1932D8}" type="pres">
      <dgm:prSet presAssocID="{E27FCF3B-EB2C-47BB-B6AC-59915B6A1039}" presName="Name37" presStyleLbl="parChTrans1D3" presStyleIdx="0" presStyleCnt="5"/>
      <dgm:spPr/>
    </dgm:pt>
    <dgm:pt modelId="{86055525-7A1C-4058-A4F2-A9F40A5E1C3E}" type="pres">
      <dgm:prSet presAssocID="{8AF4252C-8001-43DF-A565-FC29830DCA46}" presName="hierRoot2" presStyleCnt="0">
        <dgm:presLayoutVars>
          <dgm:hierBranch val="init"/>
        </dgm:presLayoutVars>
      </dgm:prSet>
      <dgm:spPr/>
    </dgm:pt>
    <dgm:pt modelId="{DD6668F1-5E6D-4CDF-9FFA-BE19025CD607}" type="pres">
      <dgm:prSet presAssocID="{8AF4252C-8001-43DF-A565-FC29830DCA46}" presName="rootComposite" presStyleCnt="0"/>
      <dgm:spPr/>
    </dgm:pt>
    <dgm:pt modelId="{471E3F59-7E8B-4B74-AC6D-5A668CBC9E38}" type="pres">
      <dgm:prSet presAssocID="{8AF4252C-8001-43DF-A565-FC29830DCA46}" presName="rootText" presStyleLbl="node3" presStyleIdx="0" presStyleCnt="5">
        <dgm:presLayoutVars>
          <dgm:chPref val="3"/>
        </dgm:presLayoutVars>
      </dgm:prSet>
      <dgm:spPr/>
    </dgm:pt>
    <dgm:pt modelId="{528EE06A-DDA2-4035-9BCE-598436780242}" type="pres">
      <dgm:prSet presAssocID="{8AF4252C-8001-43DF-A565-FC29830DCA46}" presName="rootConnector" presStyleLbl="node3" presStyleIdx="0" presStyleCnt="5"/>
      <dgm:spPr/>
    </dgm:pt>
    <dgm:pt modelId="{D5B4662B-0B55-4165-A280-27366589B8B5}" type="pres">
      <dgm:prSet presAssocID="{8AF4252C-8001-43DF-A565-FC29830DCA46}" presName="hierChild4" presStyleCnt="0"/>
      <dgm:spPr/>
    </dgm:pt>
    <dgm:pt modelId="{CF9C11EB-EF5E-437B-B588-703CC878D3E8}" type="pres">
      <dgm:prSet presAssocID="{8AF4252C-8001-43DF-A565-FC29830DCA46}" presName="hierChild5" presStyleCnt="0"/>
      <dgm:spPr/>
    </dgm:pt>
    <dgm:pt modelId="{2AA72F64-3FBA-48FA-9124-90327C0A18E0}" type="pres">
      <dgm:prSet presAssocID="{4FC3DA56-E0F4-4C11-B29E-2906246656CE}" presName="Name37" presStyleLbl="parChTrans1D3" presStyleIdx="1" presStyleCnt="5"/>
      <dgm:spPr/>
    </dgm:pt>
    <dgm:pt modelId="{50DC00B5-91FD-4B3D-BAEE-767DCDCF1A70}" type="pres">
      <dgm:prSet presAssocID="{F97B9ED2-CF3D-439F-B391-141665F50CD5}" presName="hierRoot2" presStyleCnt="0">
        <dgm:presLayoutVars>
          <dgm:hierBranch val="init"/>
        </dgm:presLayoutVars>
      </dgm:prSet>
      <dgm:spPr/>
    </dgm:pt>
    <dgm:pt modelId="{E9F89D0B-171F-4936-B7E8-E5C4F8665BFC}" type="pres">
      <dgm:prSet presAssocID="{F97B9ED2-CF3D-439F-B391-141665F50CD5}" presName="rootComposite" presStyleCnt="0"/>
      <dgm:spPr/>
    </dgm:pt>
    <dgm:pt modelId="{3F176FAB-6B6F-4190-9C39-CF38F373C752}" type="pres">
      <dgm:prSet presAssocID="{F97B9ED2-CF3D-439F-B391-141665F50CD5}" presName="rootText" presStyleLbl="node3" presStyleIdx="1" presStyleCnt="5" custLinFactX="25792" custLinFactY="-27864" custLinFactNeighborX="100000" custLinFactNeighborY="-100000">
        <dgm:presLayoutVars>
          <dgm:chPref val="3"/>
        </dgm:presLayoutVars>
      </dgm:prSet>
      <dgm:spPr/>
    </dgm:pt>
    <dgm:pt modelId="{D32DCB9F-1D5B-4C16-9324-DF36DD929521}" type="pres">
      <dgm:prSet presAssocID="{F97B9ED2-CF3D-439F-B391-141665F50CD5}" presName="rootConnector" presStyleLbl="node3" presStyleIdx="1" presStyleCnt="5"/>
      <dgm:spPr/>
    </dgm:pt>
    <dgm:pt modelId="{D5F73313-FAAF-45A2-AF1E-E02663E2885C}" type="pres">
      <dgm:prSet presAssocID="{F97B9ED2-CF3D-439F-B391-141665F50CD5}" presName="hierChild4" presStyleCnt="0"/>
      <dgm:spPr/>
    </dgm:pt>
    <dgm:pt modelId="{6ADB4868-78F9-452A-8526-C2171D3FFE94}" type="pres">
      <dgm:prSet presAssocID="{F97B9ED2-CF3D-439F-B391-141665F50CD5}" presName="hierChild5" presStyleCnt="0"/>
      <dgm:spPr/>
    </dgm:pt>
    <dgm:pt modelId="{4D51709F-99EC-41C7-9B5F-C1D489BBB89C}" type="pres">
      <dgm:prSet presAssocID="{D76BAB73-7E12-47C6-AB20-EB15AEAD6AF0}" presName="Name37" presStyleLbl="parChTrans1D3" presStyleIdx="2" presStyleCnt="5"/>
      <dgm:spPr/>
    </dgm:pt>
    <dgm:pt modelId="{CD1008F7-5B0F-4E04-806C-C256B916F0D8}" type="pres">
      <dgm:prSet presAssocID="{B4085367-08A7-4FA1-AF43-4C70EE0EE50B}" presName="hierRoot2" presStyleCnt="0">
        <dgm:presLayoutVars>
          <dgm:hierBranch val="init"/>
        </dgm:presLayoutVars>
      </dgm:prSet>
      <dgm:spPr/>
    </dgm:pt>
    <dgm:pt modelId="{3EA28316-D7C0-43BE-9B73-7FA0A208C35D}" type="pres">
      <dgm:prSet presAssocID="{B4085367-08A7-4FA1-AF43-4C70EE0EE50B}" presName="rootComposite" presStyleCnt="0"/>
      <dgm:spPr/>
    </dgm:pt>
    <dgm:pt modelId="{BA232C1E-4B95-4955-BBC4-3F7D10428B5A}" type="pres">
      <dgm:prSet presAssocID="{B4085367-08A7-4FA1-AF43-4C70EE0EE50B}" presName="rootText" presStyleLbl="node3" presStyleIdx="2" presStyleCnt="5" custLinFactY="-43328" custLinFactNeighborX="-3852" custLinFactNeighborY="-100000">
        <dgm:presLayoutVars>
          <dgm:chPref val="3"/>
        </dgm:presLayoutVars>
      </dgm:prSet>
      <dgm:spPr/>
    </dgm:pt>
    <dgm:pt modelId="{B1087A63-C208-4700-A3D2-FCF0E7C6A7F6}" type="pres">
      <dgm:prSet presAssocID="{B4085367-08A7-4FA1-AF43-4C70EE0EE50B}" presName="rootConnector" presStyleLbl="node3" presStyleIdx="2" presStyleCnt="5"/>
      <dgm:spPr/>
    </dgm:pt>
    <dgm:pt modelId="{7D1220DA-5E6E-477D-AD06-66F2DEF90042}" type="pres">
      <dgm:prSet presAssocID="{B4085367-08A7-4FA1-AF43-4C70EE0EE50B}" presName="hierChild4" presStyleCnt="0"/>
      <dgm:spPr/>
    </dgm:pt>
    <dgm:pt modelId="{596B0224-7CF5-4E24-873F-0009BE56414B}" type="pres">
      <dgm:prSet presAssocID="{B4085367-08A7-4FA1-AF43-4C70EE0EE50B}" presName="hierChild5" presStyleCnt="0"/>
      <dgm:spPr/>
    </dgm:pt>
    <dgm:pt modelId="{B6B3F162-CABB-48F9-8681-2A86959BF0AC}" type="pres">
      <dgm:prSet presAssocID="{FED07036-8C66-412B-9305-96B02EA4B30E}" presName="Name37" presStyleLbl="parChTrans1D3" presStyleIdx="3" presStyleCnt="5"/>
      <dgm:spPr/>
    </dgm:pt>
    <dgm:pt modelId="{030360DE-BC2A-42D4-A1C9-13188A923087}" type="pres">
      <dgm:prSet presAssocID="{EDEDC635-FEC1-4715-AC2F-30B99B7E676E}" presName="hierRoot2" presStyleCnt="0">
        <dgm:presLayoutVars>
          <dgm:hierBranch val="init"/>
        </dgm:presLayoutVars>
      </dgm:prSet>
      <dgm:spPr/>
    </dgm:pt>
    <dgm:pt modelId="{750192C0-D0AF-461B-B522-9530B304A3B4}" type="pres">
      <dgm:prSet presAssocID="{EDEDC635-FEC1-4715-AC2F-30B99B7E676E}" presName="rootComposite" presStyleCnt="0"/>
      <dgm:spPr/>
    </dgm:pt>
    <dgm:pt modelId="{B8912982-33EE-4759-91A0-69C5B2D2E3EC}" type="pres">
      <dgm:prSet presAssocID="{EDEDC635-FEC1-4715-AC2F-30B99B7E676E}" presName="rootText" presStyleLbl="node3" presStyleIdx="3" presStyleCnt="5" custLinFactX="24501" custLinFactY="-100000" custLinFactNeighborX="100000" custLinFactNeighborY="-185328">
        <dgm:presLayoutVars>
          <dgm:chPref val="3"/>
        </dgm:presLayoutVars>
      </dgm:prSet>
      <dgm:spPr/>
    </dgm:pt>
    <dgm:pt modelId="{3AA83E68-42FF-4C8D-87C6-C6BB40F94BC8}" type="pres">
      <dgm:prSet presAssocID="{EDEDC635-FEC1-4715-AC2F-30B99B7E676E}" presName="rootConnector" presStyleLbl="node3" presStyleIdx="3" presStyleCnt="5"/>
      <dgm:spPr/>
    </dgm:pt>
    <dgm:pt modelId="{47A3AFAA-AB8F-4E4A-B103-1A2D506C98B0}" type="pres">
      <dgm:prSet presAssocID="{EDEDC635-FEC1-4715-AC2F-30B99B7E676E}" presName="hierChild4" presStyleCnt="0"/>
      <dgm:spPr/>
    </dgm:pt>
    <dgm:pt modelId="{165DE6A7-CBEC-4209-B7E9-E4F533897483}" type="pres">
      <dgm:prSet presAssocID="{EDEDC635-FEC1-4715-AC2F-30B99B7E676E}" presName="hierChild5" presStyleCnt="0"/>
      <dgm:spPr/>
    </dgm:pt>
    <dgm:pt modelId="{9A88838B-BB4E-42DA-8E8E-26BE93B52E2F}" type="pres">
      <dgm:prSet presAssocID="{F984C7A6-77AA-4546-AF1A-15D904543A86}" presName="Name37" presStyleLbl="parChTrans1D3" presStyleIdx="4" presStyleCnt="5"/>
      <dgm:spPr/>
    </dgm:pt>
    <dgm:pt modelId="{1A8C6895-B798-4289-87B2-17B4D042F34B}" type="pres">
      <dgm:prSet presAssocID="{70730E97-229C-4FD9-BDC3-2F49BCB3D291}" presName="hierRoot2" presStyleCnt="0">
        <dgm:presLayoutVars>
          <dgm:hierBranch val="init"/>
        </dgm:presLayoutVars>
      </dgm:prSet>
      <dgm:spPr/>
    </dgm:pt>
    <dgm:pt modelId="{49325467-79DD-485D-9D45-0D535512897A}" type="pres">
      <dgm:prSet presAssocID="{70730E97-229C-4FD9-BDC3-2F49BCB3D291}" presName="rootComposite" presStyleCnt="0"/>
      <dgm:spPr/>
    </dgm:pt>
    <dgm:pt modelId="{51200732-56FD-4889-9D7E-A3AFC628D0CA}" type="pres">
      <dgm:prSet presAssocID="{70730E97-229C-4FD9-BDC3-2F49BCB3D291}" presName="rootText" presStyleLbl="node3" presStyleIdx="4" presStyleCnt="5" custLinFactX="26590" custLinFactY="-300000" custLinFactNeighborX="100000" custLinFactNeighborY="-369314">
        <dgm:presLayoutVars>
          <dgm:chPref val="3"/>
        </dgm:presLayoutVars>
      </dgm:prSet>
      <dgm:spPr/>
    </dgm:pt>
    <dgm:pt modelId="{5A82AE95-6D2E-42B3-9E66-79EE7BA92ECC}" type="pres">
      <dgm:prSet presAssocID="{70730E97-229C-4FD9-BDC3-2F49BCB3D291}" presName="rootConnector" presStyleLbl="node3" presStyleIdx="4" presStyleCnt="5"/>
      <dgm:spPr/>
    </dgm:pt>
    <dgm:pt modelId="{CA4A4E53-98D6-4899-A17E-1202B1E6DC69}" type="pres">
      <dgm:prSet presAssocID="{70730E97-229C-4FD9-BDC3-2F49BCB3D291}" presName="hierChild4" presStyleCnt="0"/>
      <dgm:spPr/>
    </dgm:pt>
    <dgm:pt modelId="{FD9A363B-B515-4E66-8393-0FCDD8FAB0AE}" type="pres">
      <dgm:prSet presAssocID="{70730E97-229C-4FD9-BDC3-2F49BCB3D291}" presName="hierChild5" presStyleCnt="0"/>
      <dgm:spPr/>
    </dgm:pt>
    <dgm:pt modelId="{82EF25FD-5E7A-48EE-A71E-F072ADEFEA0D}" type="pres">
      <dgm:prSet presAssocID="{D7F6EB7D-06CC-42CA-88D6-DC9D0544A550}" presName="hierChild5" presStyleCnt="0"/>
      <dgm:spPr/>
    </dgm:pt>
    <dgm:pt modelId="{F3DC7F33-7C14-4C0C-B07B-DDF4F77DE511}" type="pres">
      <dgm:prSet presAssocID="{86307715-A636-4B4B-99B5-8943753C8A39}" presName="hierChild3" presStyleCnt="0"/>
      <dgm:spPr/>
    </dgm:pt>
  </dgm:ptLst>
  <dgm:cxnLst>
    <dgm:cxn modelId="{02A90400-2290-487C-93D3-43A63AA837A6}" srcId="{326BCF46-64FF-40BB-A269-584A60C91827}" destId="{86307715-A636-4B4B-99B5-8943753C8A39}" srcOrd="0" destOrd="0" parTransId="{FE1A7F81-797C-4287-8D88-C3D9209A2C16}" sibTransId="{378E9955-A2A6-4648-A9BD-54B14DF63DFF}"/>
    <dgm:cxn modelId="{FAA76D05-2EBE-45F6-BEEF-3E9678311F54}" type="presOf" srcId="{B5B2F969-4199-4C33-BC03-34E68D1CB1E8}" destId="{29DCFEF3-FB17-433C-8172-851C534F9086}" srcOrd="0" destOrd="0" presId="urn:microsoft.com/office/officeart/2005/8/layout/orgChart1"/>
    <dgm:cxn modelId="{D448F705-41D8-47F9-91B2-3F65C6957493}" type="presOf" srcId="{8AF4252C-8001-43DF-A565-FC29830DCA46}" destId="{471E3F59-7E8B-4B74-AC6D-5A668CBC9E38}" srcOrd="0" destOrd="0" presId="urn:microsoft.com/office/officeart/2005/8/layout/orgChart1"/>
    <dgm:cxn modelId="{BB54C521-0C62-4C7B-8B66-E920B873B709}" type="presOf" srcId="{EDEDC635-FEC1-4715-AC2F-30B99B7E676E}" destId="{B8912982-33EE-4759-91A0-69C5B2D2E3EC}" srcOrd="0" destOrd="0" presId="urn:microsoft.com/office/officeart/2005/8/layout/orgChart1"/>
    <dgm:cxn modelId="{3CBE7229-BC37-4891-AD87-38D15BA3420E}" type="presOf" srcId="{F97B9ED2-CF3D-439F-B391-141665F50CD5}" destId="{3F176FAB-6B6F-4190-9C39-CF38F373C752}" srcOrd="0" destOrd="0" presId="urn:microsoft.com/office/officeart/2005/8/layout/orgChart1"/>
    <dgm:cxn modelId="{5324363F-690B-42C0-9FE0-9BCBB3F24960}" srcId="{D7F6EB7D-06CC-42CA-88D6-DC9D0544A550}" destId="{B4085367-08A7-4FA1-AF43-4C70EE0EE50B}" srcOrd="2" destOrd="0" parTransId="{D76BAB73-7E12-47C6-AB20-EB15AEAD6AF0}" sibTransId="{B2B2FCD6-17F1-44D1-879D-8F6A6FAACF22}"/>
    <dgm:cxn modelId="{F1906C5B-3B6C-42C0-8E37-9E9B5C59D16F}" srcId="{D7F6EB7D-06CC-42CA-88D6-DC9D0544A550}" destId="{EDEDC635-FEC1-4715-AC2F-30B99B7E676E}" srcOrd="3" destOrd="0" parTransId="{FED07036-8C66-412B-9305-96B02EA4B30E}" sibTransId="{9CA3D5BE-2718-4F35-AD03-B4F2D3FC17C2}"/>
    <dgm:cxn modelId="{65D1EB5C-2052-4C1C-BBED-B8A99119AA67}" type="presOf" srcId="{D7F6EB7D-06CC-42CA-88D6-DC9D0544A550}" destId="{41581A5E-8DFB-45C1-AB48-750264E14C2A}" srcOrd="1" destOrd="0" presId="urn:microsoft.com/office/officeart/2005/8/layout/orgChart1"/>
    <dgm:cxn modelId="{18ED3E44-1BED-4F89-B42B-53D9EBB1EE2E}" type="presOf" srcId="{70730E97-229C-4FD9-BDC3-2F49BCB3D291}" destId="{51200732-56FD-4889-9D7E-A3AFC628D0CA}" srcOrd="0" destOrd="0" presId="urn:microsoft.com/office/officeart/2005/8/layout/orgChart1"/>
    <dgm:cxn modelId="{40AEA645-9E20-4189-A8DF-CAF8E40CC20A}" type="presOf" srcId="{EDEDC635-FEC1-4715-AC2F-30B99B7E676E}" destId="{3AA83E68-42FF-4C8D-87C6-C6BB40F94BC8}" srcOrd="1" destOrd="0" presId="urn:microsoft.com/office/officeart/2005/8/layout/orgChart1"/>
    <dgm:cxn modelId="{31D69B7D-26C4-4AFC-841E-E5A1683D549E}" type="presOf" srcId="{D76BAB73-7E12-47C6-AB20-EB15AEAD6AF0}" destId="{4D51709F-99EC-41C7-9B5F-C1D489BBB89C}" srcOrd="0" destOrd="0" presId="urn:microsoft.com/office/officeart/2005/8/layout/orgChart1"/>
    <dgm:cxn modelId="{DB0E7198-DF10-4870-B6CE-BC48A46F02C1}" srcId="{86307715-A636-4B4B-99B5-8943753C8A39}" destId="{D7F6EB7D-06CC-42CA-88D6-DC9D0544A550}" srcOrd="0" destOrd="0" parTransId="{B5B2F969-4199-4C33-BC03-34E68D1CB1E8}" sibTransId="{0DAD2F7C-3060-4EE2-A19D-E112DB1DFE74}"/>
    <dgm:cxn modelId="{726ACEAB-38F5-4BAB-8614-DA43ADAD33C9}" type="presOf" srcId="{E27FCF3B-EB2C-47BB-B6AC-59915B6A1039}" destId="{A5355F57-B9C7-4543-A85C-1758CF1932D8}" srcOrd="0" destOrd="0" presId="urn:microsoft.com/office/officeart/2005/8/layout/orgChart1"/>
    <dgm:cxn modelId="{086544B8-BE02-4847-BFE4-0EA5B6BE5A19}" type="presOf" srcId="{FED07036-8C66-412B-9305-96B02EA4B30E}" destId="{B6B3F162-CABB-48F9-8681-2A86959BF0AC}" srcOrd="0" destOrd="0" presId="urn:microsoft.com/office/officeart/2005/8/layout/orgChart1"/>
    <dgm:cxn modelId="{3962E5B8-C39F-4ECB-99E3-AE79BC248F31}" type="presOf" srcId="{70730E97-229C-4FD9-BDC3-2F49BCB3D291}" destId="{5A82AE95-6D2E-42B3-9E66-79EE7BA92ECC}" srcOrd="1" destOrd="0" presId="urn:microsoft.com/office/officeart/2005/8/layout/orgChart1"/>
    <dgm:cxn modelId="{E86FE3C1-96CA-4E20-840A-D7DEFA9FCD1E}" srcId="{D7F6EB7D-06CC-42CA-88D6-DC9D0544A550}" destId="{70730E97-229C-4FD9-BDC3-2F49BCB3D291}" srcOrd="4" destOrd="0" parTransId="{F984C7A6-77AA-4546-AF1A-15D904543A86}" sibTransId="{7EB89416-F7F1-4B80-97F2-0B31A9D36D00}"/>
    <dgm:cxn modelId="{98C56AC3-9359-4CFE-AF94-6F4D0CD360DC}" type="presOf" srcId="{F984C7A6-77AA-4546-AF1A-15D904543A86}" destId="{9A88838B-BB4E-42DA-8E8E-26BE93B52E2F}" srcOrd="0" destOrd="0" presId="urn:microsoft.com/office/officeart/2005/8/layout/orgChart1"/>
    <dgm:cxn modelId="{B1981DDA-FB65-40C0-BDC3-D24071412290}" type="presOf" srcId="{8AF4252C-8001-43DF-A565-FC29830DCA46}" destId="{528EE06A-DDA2-4035-9BCE-598436780242}" srcOrd="1" destOrd="0" presId="urn:microsoft.com/office/officeart/2005/8/layout/orgChart1"/>
    <dgm:cxn modelId="{87CD53DA-CC4C-41B6-B5CA-3AFDCB938710}" srcId="{D7F6EB7D-06CC-42CA-88D6-DC9D0544A550}" destId="{8AF4252C-8001-43DF-A565-FC29830DCA46}" srcOrd="0" destOrd="0" parTransId="{E27FCF3B-EB2C-47BB-B6AC-59915B6A1039}" sibTransId="{4A95CA66-4289-410C-A039-9D486FDC99A1}"/>
    <dgm:cxn modelId="{430534DF-BD91-4B5C-8F03-84F323E6D669}" type="presOf" srcId="{B4085367-08A7-4FA1-AF43-4C70EE0EE50B}" destId="{B1087A63-C208-4700-A3D2-FCF0E7C6A7F6}" srcOrd="1" destOrd="0" presId="urn:microsoft.com/office/officeart/2005/8/layout/orgChart1"/>
    <dgm:cxn modelId="{C7A796E3-018D-4708-86B1-6A160E1A00A7}" type="presOf" srcId="{F97B9ED2-CF3D-439F-B391-141665F50CD5}" destId="{D32DCB9F-1D5B-4C16-9324-DF36DD929521}" srcOrd="1" destOrd="0" presId="urn:microsoft.com/office/officeart/2005/8/layout/orgChart1"/>
    <dgm:cxn modelId="{D2B5C6E4-D834-4569-8C8C-AE0F9431BF42}" type="presOf" srcId="{4FC3DA56-E0F4-4C11-B29E-2906246656CE}" destId="{2AA72F64-3FBA-48FA-9124-90327C0A18E0}" srcOrd="0" destOrd="0" presId="urn:microsoft.com/office/officeart/2005/8/layout/orgChart1"/>
    <dgm:cxn modelId="{98BC6EE5-BE2E-409B-BFBA-C85B9833F28C}" type="presOf" srcId="{B4085367-08A7-4FA1-AF43-4C70EE0EE50B}" destId="{BA232C1E-4B95-4955-BBC4-3F7D10428B5A}" srcOrd="0" destOrd="0" presId="urn:microsoft.com/office/officeart/2005/8/layout/orgChart1"/>
    <dgm:cxn modelId="{3C5FC5EA-9E9D-4137-BF60-9064C3221842}" srcId="{D7F6EB7D-06CC-42CA-88D6-DC9D0544A550}" destId="{F97B9ED2-CF3D-439F-B391-141665F50CD5}" srcOrd="1" destOrd="0" parTransId="{4FC3DA56-E0F4-4C11-B29E-2906246656CE}" sibTransId="{FED9AC74-2FAE-4CC8-86BC-8E941E48C008}"/>
    <dgm:cxn modelId="{BAB588ED-79F3-4996-9AFB-CF0C3BDC67F6}" type="presOf" srcId="{326BCF46-64FF-40BB-A269-584A60C91827}" destId="{25318DE4-7A1B-4D69-9B08-621D74323F8A}" srcOrd="0" destOrd="0" presId="urn:microsoft.com/office/officeart/2005/8/layout/orgChart1"/>
    <dgm:cxn modelId="{DDB4D1F5-1B54-4DEA-AFC9-913588EAF830}" type="presOf" srcId="{D7F6EB7D-06CC-42CA-88D6-DC9D0544A550}" destId="{BDB7C904-F6CC-4E5B-8A82-64FFB6928C0A}" srcOrd="0" destOrd="0" presId="urn:microsoft.com/office/officeart/2005/8/layout/orgChart1"/>
    <dgm:cxn modelId="{A4FF91F7-FEEE-4143-AF82-A7F230E64CB3}" type="presOf" srcId="{86307715-A636-4B4B-99B5-8943753C8A39}" destId="{438958C9-2D9A-4F8A-80E7-344A44B1EA10}" srcOrd="1" destOrd="0" presId="urn:microsoft.com/office/officeart/2005/8/layout/orgChart1"/>
    <dgm:cxn modelId="{090463FF-6234-4818-976E-FD6DF2D9A75A}" type="presOf" srcId="{86307715-A636-4B4B-99B5-8943753C8A39}" destId="{A9580F65-1D64-46DC-93DC-D44213E7A809}" srcOrd="0" destOrd="0" presId="urn:microsoft.com/office/officeart/2005/8/layout/orgChart1"/>
    <dgm:cxn modelId="{51508E4D-846A-4DC5-9531-19AD1DC28439}" type="presParOf" srcId="{25318DE4-7A1B-4D69-9B08-621D74323F8A}" destId="{5D87F874-F6AD-48B9-8E13-E6C80CAADBE4}" srcOrd="0" destOrd="0" presId="urn:microsoft.com/office/officeart/2005/8/layout/orgChart1"/>
    <dgm:cxn modelId="{AB11D01C-1032-490C-AF89-6DD463795693}" type="presParOf" srcId="{5D87F874-F6AD-48B9-8E13-E6C80CAADBE4}" destId="{F5A70362-3491-4ED4-97FD-AAD8B45FA7FE}" srcOrd="0" destOrd="0" presId="urn:microsoft.com/office/officeart/2005/8/layout/orgChart1"/>
    <dgm:cxn modelId="{7E5EC827-3CF0-49CE-95AF-A612EF610DDC}" type="presParOf" srcId="{F5A70362-3491-4ED4-97FD-AAD8B45FA7FE}" destId="{A9580F65-1D64-46DC-93DC-D44213E7A809}" srcOrd="0" destOrd="0" presId="urn:microsoft.com/office/officeart/2005/8/layout/orgChart1"/>
    <dgm:cxn modelId="{314B6B33-7D0A-4192-B7C3-8667256CB76E}" type="presParOf" srcId="{F5A70362-3491-4ED4-97FD-AAD8B45FA7FE}" destId="{438958C9-2D9A-4F8A-80E7-344A44B1EA10}" srcOrd="1" destOrd="0" presId="urn:microsoft.com/office/officeart/2005/8/layout/orgChart1"/>
    <dgm:cxn modelId="{84BA22DA-03F5-4B1C-B89E-ED3CBCDBB0AC}" type="presParOf" srcId="{5D87F874-F6AD-48B9-8E13-E6C80CAADBE4}" destId="{32431196-3561-42FD-B299-0CD957485D3E}" srcOrd="1" destOrd="0" presId="urn:microsoft.com/office/officeart/2005/8/layout/orgChart1"/>
    <dgm:cxn modelId="{4779DCC2-DD41-41B5-9A72-A617AF70227E}" type="presParOf" srcId="{32431196-3561-42FD-B299-0CD957485D3E}" destId="{29DCFEF3-FB17-433C-8172-851C534F9086}" srcOrd="0" destOrd="0" presId="urn:microsoft.com/office/officeart/2005/8/layout/orgChart1"/>
    <dgm:cxn modelId="{BED2C881-1292-4509-9340-F2A479634FFE}" type="presParOf" srcId="{32431196-3561-42FD-B299-0CD957485D3E}" destId="{E71EDF18-CAFD-4DD4-8CA4-95A4F91005A0}" srcOrd="1" destOrd="0" presId="urn:microsoft.com/office/officeart/2005/8/layout/orgChart1"/>
    <dgm:cxn modelId="{FA68DCD7-0277-4CDA-9300-C46EC672F50D}" type="presParOf" srcId="{E71EDF18-CAFD-4DD4-8CA4-95A4F91005A0}" destId="{6A818CEB-15C3-402C-9326-A9BE2D465516}" srcOrd="0" destOrd="0" presId="urn:microsoft.com/office/officeart/2005/8/layout/orgChart1"/>
    <dgm:cxn modelId="{EB8BB57C-3EF0-4DBC-B446-7D5D3C7DF27B}" type="presParOf" srcId="{6A818CEB-15C3-402C-9326-A9BE2D465516}" destId="{BDB7C904-F6CC-4E5B-8A82-64FFB6928C0A}" srcOrd="0" destOrd="0" presId="urn:microsoft.com/office/officeart/2005/8/layout/orgChart1"/>
    <dgm:cxn modelId="{88F7B510-6C44-4BDB-8C8D-60B229BB63F9}" type="presParOf" srcId="{6A818CEB-15C3-402C-9326-A9BE2D465516}" destId="{41581A5E-8DFB-45C1-AB48-750264E14C2A}" srcOrd="1" destOrd="0" presId="urn:microsoft.com/office/officeart/2005/8/layout/orgChart1"/>
    <dgm:cxn modelId="{5A74A33C-2A5A-4062-B822-293E1C837D08}" type="presParOf" srcId="{E71EDF18-CAFD-4DD4-8CA4-95A4F91005A0}" destId="{2E1E81D0-58F8-4020-AE83-9DF00880F8DC}" srcOrd="1" destOrd="0" presId="urn:microsoft.com/office/officeart/2005/8/layout/orgChart1"/>
    <dgm:cxn modelId="{35C74BAB-46C5-44A2-8EAC-8F07AD6FB8FF}" type="presParOf" srcId="{2E1E81D0-58F8-4020-AE83-9DF00880F8DC}" destId="{A5355F57-B9C7-4543-A85C-1758CF1932D8}" srcOrd="0" destOrd="0" presId="urn:microsoft.com/office/officeart/2005/8/layout/orgChart1"/>
    <dgm:cxn modelId="{E049B3AA-365D-44AB-AB0C-CFA0F2D99C7A}" type="presParOf" srcId="{2E1E81D0-58F8-4020-AE83-9DF00880F8DC}" destId="{86055525-7A1C-4058-A4F2-A9F40A5E1C3E}" srcOrd="1" destOrd="0" presId="urn:microsoft.com/office/officeart/2005/8/layout/orgChart1"/>
    <dgm:cxn modelId="{8C21FD09-CCDD-4CC6-9195-48D476602A70}" type="presParOf" srcId="{86055525-7A1C-4058-A4F2-A9F40A5E1C3E}" destId="{DD6668F1-5E6D-4CDF-9FFA-BE19025CD607}" srcOrd="0" destOrd="0" presId="urn:microsoft.com/office/officeart/2005/8/layout/orgChart1"/>
    <dgm:cxn modelId="{38FDD129-C4D5-4479-8DCF-3953B1B1238A}" type="presParOf" srcId="{DD6668F1-5E6D-4CDF-9FFA-BE19025CD607}" destId="{471E3F59-7E8B-4B74-AC6D-5A668CBC9E38}" srcOrd="0" destOrd="0" presId="urn:microsoft.com/office/officeart/2005/8/layout/orgChart1"/>
    <dgm:cxn modelId="{71014F43-C182-4853-B28F-55C354432749}" type="presParOf" srcId="{DD6668F1-5E6D-4CDF-9FFA-BE19025CD607}" destId="{528EE06A-DDA2-4035-9BCE-598436780242}" srcOrd="1" destOrd="0" presId="urn:microsoft.com/office/officeart/2005/8/layout/orgChart1"/>
    <dgm:cxn modelId="{1BFECA85-AB02-4FE5-A0A7-C16A4E9C68E5}" type="presParOf" srcId="{86055525-7A1C-4058-A4F2-A9F40A5E1C3E}" destId="{D5B4662B-0B55-4165-A280-27366589B8B5}" srcOrd="1" destOrd="0" presId="urn:microsoft.com/office/officeart/2005/8/layout/orgChart1"/>
    <dgm:cxn modelId="{0CD38B5B-28FE-4724-B1C8-8E94254CA3E8}" type="presParOf" srcId="{86055525-7A1C-4058-A4F2-A9F40A5E1C3E}" destId="{CF9C11EB-EF5E-437B-B588-703CC878D3E8}" srcOrd="2" destOrd="0" presId="urn:microsoft.com/office/officeart/2005/8/layout/orgChart1"/>
    <dgm:cxn modelId="{32BE9FFC-749B-4A5F-9F08-CA71C5D6E681}" type="presParOf" srcId="{2E1E81D0-58F8-4020-AE83-9DF00880F8DC}" destId="{2AA72F64-3FBA-48FA-9124-90327C0A18E0}" srcOrd="2" destOrd="0" presId="urn:microsoft.com/office/officeart/2005/8/layout/orgChart1"/>
    <dgm:cxn modelId="{6B3B9527-9EB9-496E-9606-F6CBBD096387}" type="presParOf" srcId="{2E1E81D0-58F8-4020-AE83-9DF00880F8DC}" destId="{50DC00B5-91FD-4B3D-BAEE-767DCDCF1A70}" srcOrd="3" destOrd="0" presId="urn:microsoft.com/office/officeart/2005/8/layout/orgChart1"/>
    <dgm:cxn modelId="{87C894FF-C314-488C-9795-37BA6C96B675}" type="presParOf" srcId="{50DC00B5-91FD-4B3D-BAEE-767DCDCF1A70}" destId="{E9F89D0B-171F-4936-B7E8-E5C4F8665BFC}" srcOrd="0" destOrd="0" presId="urn:microsoft.com/office/officeart/2005/8/layout/orgChart1"/>
    <dgm:cxn modelId="{06C74DBA-9295-4B21-B5DE-238CEB978483}" type="presParOf" srcId="{E9F89D0B-171F-4936-B7E8-E5C4F8665BFC}" destId="{3F176FAB-6B6F-4190-9C39-CF38F373C752}" srcOrd="0" destOrd="0" presId="urn:microsoft.com/office/officeart/2005/8/layout/orgChart1"/>
    <dgm:cxn modelId="{61271679-D3BA-4B95-A892-75CF1C0AB2E0}" type="presParOf" srcId="{E9F89D0B-171F-4936-B7E8-E5C4F8665BFC}" destId="{D32DCB9F-1D5B-4C16-9324-DF36DD929521}" srcOrd="1" destOrd="0" presId="urn:microsoft.com/office/officeart/2005/8/layout/orgChart1"/>
    <dgm:cxn modelId="{10D8C207-FE58-4263-BEB5-CF05607323DE}" type="presParOf" srcId="{50DC00B5-91FD-4B3D-BAEE-767DCDCF1A70}" destId="{D5F73313-FAAF-45A2-AF1E-E02663E2885C}" srcOrd="1" destOrd="0" presId="urn:microsoft.com/office/officeart/2005/8/layout/orgChart1"/>
    <dgm:cxn modelId="{47814594-4920-474B-8ED7-318C48975A3F}" type="presParOf" srcId="{50DC00B5-91FD-4B3D-BAEE-767DCDCF1A70}" destId="{6ADB4868-78F9-452A-8526-C2171D3FFE94}" srcOrd="2" destOrd="0" presId="urn:microsoft.com/office/officeart/2005/8/layout/orgChart1"/>
    <dgm:cxn modelId="{2BC20007-4036-47BE-A28F-3016197555CE}" type="presParOf" srcId="{2E1E81D0-58F8-4020-AE83-9DF00880F8DC}" destId="{4D51709F-99EC-41C7-9B5F-C1D489BBB89C}" srcOrd="4" destOrd="0" presId="urn:microsoft.com/office/officeart/2005/8/layout/orgChart1"/>
    <dgm:cxn modelId="{A2BB6485-1F32-43D6-9E3D-E4BE43CCE5D3}" type="presParOf" srcId="{2E1E81D0-58F8-4020-AE83-9DF00880F8DC}" destId="{CD1008F7-5B0F-4E04-806C-C256B916F0D8}" srcOrd="5" destOrd="0" presId="urn:microsoft.com/office/officeart/2005/8/layout/orgChart1"/>
    <dgm:cxn modelId="{3984A3A4-1276-48B2-847D-29D7B40EB0BF}" type="presParOf" srcId="{CD1008F7-5B0F-4E04-806C-C256B916F0D8}" destId="{3EA28316-D7C0-43BE-9B73-7FA0A208C35D}" srcOrd="0" destOrd="0" presId="urn:microsoft.com/office/officeart/2005/8/layout/orgChart1"/>
    <dgm:cxn modelId="{D72E569A-B414-42A7-B599-15B7D01D927E}" type="presParOf" srcId="{3EA28316-D7C0-43BE-9B73-7FA0A208C35D}" destId="{BA232C1E-4B95-4955-BBC4-3F7D10428B5A}" srcOrd="0" destOrd="0" presId="urn:microsoft.com/office/officeart/2005/8/layout/orgChart1"/>
    <dgm:cxn modelId="{52478C70-7181-4787-AD8E-7CD27B495663}" type="presParOf" srcId="{3EA28316-D7C0-43BE-9B73-7FA0A208C35D}" destId="{B1087A63-C208-4700-A3D2-FCF0E7C6A7F6}" srcOrd="1" destOrd="0" presId="urn:microsoft.com/office/officeart/2005/8/layout/orgChart1"/>
    <dgm:cxn modelId="{E0BFB75E-CCF8-4283-91E6-976B274FEA23}" type="presParOf" srcId="{CD1008F7-5B0F-4E04-806C-C256B916F0D8}" destId="{7D1220DA-5E6E-477D-AD06-66F2DEF90042}" srcOrd="1" destOrd="0" presId="urn:microsoft.com/office/officeart/2005/8/layout/orgChart1"/>
    <dgm:cxn modelId="{6D8A73C3-5A29-490A-A546-83F21AD12684}" type="presParOf" srcId="{CD1008F7-5B0F-4E04-806C-C256B916F0D8}" destId="{596B0224-7CF5-4E24-873F-0009BE56414B}" srcOrd="2" destOrd="0" presId="urn:microsoft.com/office/officeart/2005/8/layout/orgChart1"/>
    <dgm:cxn modelId="{B541F37F-5876-4A70-A2CF-4989ABD38E18}" type="presParOf" srcId="{2E1E81D0-58F8-4020-AE83-9DF00880F8DC}" destId="{B6B3F162-CABB-48F9-8681-2A86959BF0AC}" srcOrd="6" destOrd="0" presId="urn:microsoft.com/office/officeart/2005/8/layout/orgChart1"/>
    <dgm:cxn modelId="{23E44D87-21AB-4310-9106-202DA41EDD26}" type="presParOf" srcId="{2E1E81D0-58F8-4020-AE83-9DF00880F8DC}" destId="{030360DE-BC2A-42D4-A1C9-13188A923087}" srcOrd="7" destOrd="0" presId="urn:microsoft.com/office/officeart/2005/8/layout/orgChart1"/>
    <dgm:cxn modelId="{41B0B0EA-CE26-466A-9A75-F9204FD29AFE}" type="presParOf" srcId="{030360DE-BC2A-42D4-A1C9-13188A923087}" destId="{750192C0-D0AF-461B-B522-9530B304A3B4}" srcOrd="0" destOrd="0" presId="urn:microsoft.com/office/officeart/2005/8/layout/orgChart1"/>
    <dgm:cxn modelId="{C692642E-ABC0-4C57-AD23-CE7F0A96FA26}" type="presParOf" srcId="{750192C0-D0AF-461B-B522-9530B304A3B4}" destId="{B8912982-33EE-4759-91A0-69C5B2D2E3EC}" srcOrd="0" destOrd="0" presId="urn:microsoft.com/office/officeart/2005/8/layout/orgChart1"/>
    <dgm:cxn modelId="{D96DD6B5-B795-4945-86BD-7478F2FE1F46}" type="presParOf" srcId="{750192C0-D0AF-461B-B522-9530B304A3B4}" destId="{3AA83E68-42FF-4C8D-87C6-C6BB40F94BC8}" srcOrd="1" destOrd="0" presId="urn:microsoft.com/office/officeart/2005/8/layout/orgChart1"/>
    <dgm:cxn modelId="{47327426-CC19-4CD6-A61A-290332BA758F}" type="presParOf" srcId="{030360DE-BC2A-42D4-A1C9-13188A923087}" destId="{47A3AFAA-AB8F-4E4A-B103-1A2D506C98B0}" srcOrd="1" destOrd="0" presId="urn:microsoft.com/office/officeart/2005/8/layout/orgChart1"/>
    <dgm:cxn modelId="{1D17D205-B74D-4DD2-A7B3-4C555DC82886}" type="presParOf" srcId="{030360DE-BC2A-42D4-A1C9-13188A923087}" destId="{165DE6A7-CBEC-4209-B7E9-E4F533897483}" srcOrd="2" destOrd="0" presId="urn:microsoft.com/office/officeart/2005/8/layout/orgChart1"/>
    <dgm:cxn modelId="{02961A98-9329-47DE-BF34-A7621B86A96C}" type="presParOf" srcId="{2E1E81D0-58F8-4020-AE83-9DF00880F8DC}" destId="{9A88838B-BB4E-42DA-8E8E-26BE93B52E2F}" srcOrd="8" destOrd="0" presId="urn:microsoft.com/office/officeart/2005/8/layout/orgChart1"/>
    <dgm:cxn modelId="{0A22D0C5-ADC6-462A-BCA0-3BCE7FB28421}" type="presParOf" srcId="{2E1E81D0-58F8-4020-AE83-9DF00880F8DC}" destId="{1A8C6895-B798-4289-87B2-17B4D042F34B}" srcOrd="9" destOrd="0" presId="urn:microsoft.com/office/officeart/2005/8/layout/orgChart1"/>
    <dgm:cxn modelId="{97FE1163-D31B-42A8-B632-6B68A6A05CFA}" type="presParOf" srcId="{1A8C6895-B798-4289-87B2-17B4D042F34B}" destId="{49325467-79DD-485D-9D45-0D535512897A}" srcOrd="0" destOrd="0" presId="urn:microsoft.com/office/officeart/2005/8/layout/orgChart1"/>
    <dgm:cxn modelId="{D1ADB8D4-2D2E-4C73-96CB-CF59CD9A0FB3}" type="presParOf" srcId="{49325467-79DD-485D-9D45-0D535512897A}" destId="{51200732-56FD-4889-9D7E-A3AFC628D0CA}" srcOrd="0" destOrd="0" presId="urn:microsoft.com/office/officeart/2005/8/layout/orgChart1"/>
    <dgm:cxn modelId="{8813365C-93D0-4CC9-88BD-C81705A1B2B3}" type="presParOf" srcId="{49325467-79DD-485D-9D45-0D535512897A}" destId="{5A82AE95-6D2E-42B3-9E66-79EE7BA92ECC}" srcOrd="1" destOrd="0" presId="urn:microsoft.com/office/officeart/2005/8/layout/orgChart1"/>
    <dgm:cxn modelId="{92B147D7-9B2C-4DCF-A4A6-EFE32682EADF}" type="presParOf" srcId="{1A8C6895-B798-4289-87B2-17B4D042F34B}" destId="{CA4A4E53-98D6-4899-A17E-1202B1E6DC69}" srcOrd="1" destOrd="0" presId="urn:microsoft.com/office/officeart/2005/8/layout/orgChart1"/>
    <dgm:cxn modelId="{B4558A77-3B83-4E60-853C-245D72A8E156}" type="presParOf" srcId="{1A8C6895-B798-4289-87B2-17B4D042F34B}" destId="{FD9A363B-B515-4E66-8393-0FCDD8FAB0AE}" srcOrd="2" destOrd="0" presId="urn:microsoft.com/office/officeart/2005/8/layout/orgChart1"/>
    <dgm:cxn modelId="{F226E375-D609-4F4F-A49B-55EB17EF2AAF}" type="presParOf" srcId="{E71EDF18-CAFD-4DD4-8CA4-95A4F91005A0}" destId="{82EF25FD-5E7A-48EE-A71E-F072ADEFEA0D}" srcOrd="2" destOrd="0" presId="urn:microsoft.com/office/officeart/2005/8/layout/orgChart1"/>
    <dgm:cxn modelId="{F8700A25-88DC-4714-879E-8B7E4AC27327}" type="presParOf" srcId="{5D87F874-F6AD-48B9-8E13-E6C80CAADBE4}" destId="{F3DC7F33-7C14-4C0C-B07B-DDF4F77DE51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838B-BB4E-42DA-8E8E-26BE93B52E2F}">
      <dsp:nvSpPr>
        <dsp:cNvPr id="0" name=""/>
        <dsp:cNvSpPr/>
      </dsp:nvSpPr>
      <dsp:spPr>
        <a:xfrm>
          <a:off x="7901162" y="1990101"/>
          <a:ext cx="2472869" cy="91440"/>
        </a:xfrm>
        <a:custGeom>
          <a:avLst/>
          <a:gdLst/>
          <a:ahLst/>
          <a:cxnLst/>
          <a:rect l="0" t="0" r="0" b="0"/>
          <a:pathLst>
            <a:path>
              <a:moveTo>
                <a:pt x="0" y="127054"/>
              </a:moveTo>
              <a:lnTo>
                <a:pt x="247286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B3F162-CABB-48F9-8681-2A86959BF0AC}">
      <dsp:nvSpPr>
        <dsp:cNvPr id="0" name=""/>
        <dsp:cNvSpPr/>
      </dsp:nvSpPr>
      <dsp:spPr>
        <a:xfrm>
          <a:off x="7901162" y="2117156"/>
          <a:ext cx="2436384" cy="2031808"/>
        </a:xfrm>
        <a:custGeom>
          <a:avLst/>
          <a:gdLst/>
          <a:ahLst/>
          <a:cxnLst/>
          <a:rect l="0" t="0" r="0" b="0"/>
          <a:pathLst>
            <a:path>
              <a:moveTo>
                <a:pt x="0" y="0"/>
              </a:moveTo>
              <a:lnTo>
                <a:pt x="0" y="2031808"/>
              </a:lnTo>
              <a:lnTo>
                <a:pt x="2436384" y="20318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1709F-99EC-41C7-9B5F-C1D489BBB89C}">
      <dsp:nvSpPr>
        <dsp:cNvPr id="0" name=""/>
        <dsp:cNvSpPr/>
      </dsp:nvSpPr>
      <dsp:spPr>
        <a:xfrm>
          <a:off x="7901162" y="2117156"/>
          <a:ext cx="194699" cy="2031808"/>
        </a:xfrm>
        <a:custGeom>
          <a:avLst/>
          <a:gdLst/>
          <a:ahLst/>
          <a:cxnLst/>
          <a:rect l="0" t="0" r="0" b="0"/>
          <a:pathLst>
            <a:path>
              <a:moveTo>
                <a:pt x="0" y="0"/>
              </a:moveTo>
              <a:lnTo>
                <a:pt x="0" y="2031808"/>
              </a:lnTo>
              <a:lnTo>
                <a:pt x="194699" y="20318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A72F64-3FBA-48FA-9124-90327C0A18E0}">
      <dsp:nvSpPr>
        <dsp:cNvPr id="0" name=""/>
        <dsp:cNvSpPr/>
      </dsp:nvSpPr>
      <dsp:spPr>
        <a:xfrm>
          <a:off x="7901162" y="2117156"/>
          <a:ext cx="2458932" cy="926832"/>
        </a:xfrm>
        <a:custGeom>
          <a:avLst/>
          <a:gdLst/>
          <a:ahLst/>
          <a:cxnLst/>
          <a:rect l="0" t="0" r="0" b="0"/>
          <a:pathLst>
            <a:path>
              <a:moveTo>
                <a:pt x="0" y="0"/>
              </a:moveTo>
              <a:lnTo>
                <a:pt x="0" y="926832"/>
              </a:lnTo>
              <a:lnTo>
                <a:pt x="2458932" y="92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55F57-B9C7-4543-A85C-1758CF1932D8}">
      <dsp:nvSpPr>
        <dsp:cNvPr id="0" name=""/>
        <dsp:cNvSpPr/>
      </dsp:nvSpPr>
      <dsp:spPr>
        <a:xfrm>
          <a:off x="7901162" y="2117156"/>
          <a:ext cx="261974" cy="803389"/>
        </a:xfrm>
        <a:custGeom>
          <a:avLst/>
          <a:gdLst/>
          <a:ahLst/>
          <a:cxnLst/>
          <a:rect l="0" t="0" r="0" b="0"/>
          <a:pathLst>
            <a:path>
              <a:moveTo>
                <a:pt x="0" y="0"/>
              </a:moveTo>
              <a:lnTo>
                <a:pt x="0" y="803389"/>
              </a:lnTo>
              <a:lnTo>
                <a:pt x="261974" y="8033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DCFEF3-FB17-433C-8172-851C534F9086}">
      <dsp:nvSpPr>
        <dsp:cNvPr id="0" name=""/>
        <dsp:cNvSpPr/>
      </dsp:nvSpPr>
      <dsp:spPr>
        <a:xfrm>
          <a:off x="8554042" y="877141"/>
          <a:ext cx="91440" cy="366764"/>
        </a:xfrm>
        <a:custGeom>
          <a:avLst/>
          <a:gdLst/>
          <a:ahLst/>
          <a:cxnLst/>
          <a:rect l="0" t="0" r="0" b="0"/>
          <a:pathLst>
            <a:path>
              <a:moveTo>
                <a:pt x="45720" y="0"/>
              </a:moveTo>
              <a:lnTo>
                <a:pt x="45720" y="3667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580F65-1D64-46DC-93DC-D44213E7A809}">
      <dsp:nvSpPr>
        <dsp:cNvPr id="0" name=""/>
        <dsp:cNvSpPr/>
      </dsp:nvSpPr>
      <dsp:spPr>
        <a:xfrm>
          <a:off x="7726512" y="3891"/>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4,938 search results</a:t>
          </a:r>
        </a:p>
      </dsp:txBody>
      <dsp:txXfrm>
        <a:off x="7726512" y="3891"/>
        <a:ext cx="1746499" cy="873249"/>
      </dsp:txXfrm>
    </dsp:sp>
    <dsp:sp modelId="{BDB7C904-F6CC-4E5B-8A82-64FFB6928C0A}">
      <dsp:nvSpPr>
        <dsp:cNvPr id="0" name=""/>
        <dsp:cNvSpPr/>
      </dsp:nvSpPr>
      <dsp:spPr>
        <a:xfrm>
          <a:off x="7726512" y="1243906"/>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70 results reviewed further</a:t>
          </a:r>
        </a:p>
      </dsp:txBody>
      <dsp:txXfrm>
        <a:off x="7726512" y="1243906"/>
        <a:ext cx="1746499" cy="873249"/>
      </dsp:txXfrm>
    </dsp:sp>
    <dsp:sp modelId="{471E3F59-7E8B-4B74-AC6D-5A668CBC9E38}">
      <dsp:nvSpPr>
        <dsp:cNvPr id="0" name=""/>
        <dsp:cNvSpPr/>
      </dsp:nvSpPr>
      <dsp:spPr>
        <a:xfrm>
          <a:off x="8163137" y="2483921"/>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4 taken out for duplicity</a:t>
          </a:r>
        </a:p>
      </dsp:txBody>
      <dsp:txXfrm>
        <a:off x="8163137" y="2483921"/>
        <a:ext cx="1746499" cy="873249"/>
      </dsp:txXfrm>
    </dsp:sp>
    <dsp:sp modelId="{3F176FAB-6B6F-4190-9C39-CF38F373C752}">
      <dsp:nvSpPr>
        <dsp:cNvPr id="0" name=""/>
        <dsp:cNvSpPr/>
      </dsp:nvSpPr>
      <dsp:spPr>
        <a:xfrm>
          <a:off x="10360094" y="2607363"/>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21 were taken out due to not contributing to topic</a:t>
          </a:r>
        </a:p>
      </dsp:txBody>
      <dsp:txXfrm>
        <a:off x="10360094" y="2607363"/>
        <a:ext cx="1746499" cy="873249"/>
      </dsp:txXfrm>
    </dsp:sp>
    <dsp:sp modelId="{BA232C1E-4B95-4955-BBC4-3F7D10428B5A}">
      <dsp:nvSpPr>
        <dsp:cNvPr id="0" name=""/>
        <dsp:cNvSpPr/>
      </dsp:nvSpPr>
      <dsp:spPr>
        <a:xfrm>
          <a:off x="8095862" y="3712339"/>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15 taken out due to being outdated</a:t>
          </a:r>
        </a:p>
      </dsp:txBody>
      <dsp:txXfrm>
        <a:off x="8095862" y="3712339"/>
        <a:ext cx="1746499" cy="873249"/>
      </dsp:txXfrm>
    </dsp:sp>
    <dsp:sp modelId="{B8912982-33EE-4759-91A0-69C5B2D2E3EC}">
      <dsp:nvSpPr>
        <dsp:cNvPr id="0" name=""/>
        <dsp:cNvSpPr/>
      </dsp:nvSpPr>
      <dsp:spPr>
        <a:xfrm>
          <a:off x="10337547" y="3712339"/>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 unable to translate</a:t>
          </a:r>
        </a:p>
      </dsp:txBody>
      <dsp:txXfrm>
        <a:off x="10337547" y="3712339"/>
        <a:ext cx="1746499" cy="873249"/>
      </dsp:txXfrm>
    </dsp:sp>
    <dsp:sp modelId="{51200732-56FD-4889-9D7E-A3AFC628D0CA}">
      <dsp:nvSpPr>
        <dsp:cNvPr id="0" name=""/>
        <dsp:cNvSpPr/>
      </dsp:nvSpPr>
      <dsp:spPr>
        <a:xfrm>
          <a:off x="10374031" y="1599196"/>
          <a:ext cx="1746499" cy="873249"/>
        </a:xfrm>
        <a:prstGeom prst="rect">
          <a:avLst/>
        </a:prstGeom>
        <a:solidFill>
          <a:srgbClr val="FF37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26 articles remained</a:t>
          </a:r>
        </a:p>
      </dsp:txBody>
      <dsp:txXfrm>
        <a:off x="10374031" y="1599196"/>
        <a:ext cx="1746499" cy="8732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A2D5-0138-42AC-89EB-DD4931578610}"/>
              </a:ext>
            </a:extLst>
          </p:cNvPr>
          <p:cNvSpPr>
            <a:spLocks noGrp="1"/>
          </p:cNvSpPr>
          <p:nvPr>
            <p:ph type="ctrTitle"/>
          </p:nvPr>
        </p:nvSpPr>
        <p:spPr>
          <a:xfrm>
            <a:off x="6400800" y="5387975"/>
            <a:ext cx="38404800" cy="114601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F7B33B-3A5B-405C-B8AE-C59F7D7E2221}"/>
              </a:ext>
            </a:extLst>
          </p:cNvPr>
          <p:cNvSpPr>
            <a:spLocks noGrp="1"/>
          </p:cNvSpPr>
          <p:nvPr>
            <p:ph type="subTitle" idx="1"/>
          </p:nvPr>
        </p:nvSpPr>
        <p:spPr>
          <a:xfrm>
            <a:off x="6400800" y="17289463"/>
            <a:ext cx="384048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AF79A25-E5FF-47DD-BA7C-C28A92CE09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21C96E9-E2D5-4C1A-B8E5-7AFE3E9BF5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73BFBD-A151-4CFE-A4FC-E2DB8B5FAEA9}"/>
              </a:ext>
            </a:extLst>
          </p:cNvPr>
          <p:cNvSpPr>
            <a:spLocks noGrp="1" noChangeArrowheads="1"/>
          </p:cNvSpPr>
          <p:nvPr>
            <p:ph type="sldNum" sz="quarter" idx="12"/>
          </p:nvPr>
        </p:nvSpPr>
        <p:spPr>
          <a:ln/>
        </p:spPr>
        <p:txBody>
          <a:bodyPr/>
          <a:lstStyle>
            <a:lvl1pPr>
              <a:defRPr/>
            </a:lvl1pPr>
          </a:lstStyle>
          <a:p>
            <a:pPr>
              <a:defRPr/>
            </a:pPr>
            <a:fld id="{017E0F8A-2FE3-4987-8F68-754501B3DC05}" type="slidenum">
              <a:rPr lang="en-US" altLang="en-US"/>
              <a:pPr>
                <a:defRPr/>
              </a:pPr>
              <a:t>‹#›</a:t>
            </a:fld>
            <a:endParaRPr lang="en-US" altLang="en-US"/>
          </a:p>
        </p:txBody>
      </p:sp>
    </p:spTree>
    <p:extLst>
      <p:ext uri="{BB962C8B-B14F-4D97-AF65-F5344CB8AC3E}">
        <p14:creationId xmlns:p14="http://schemas.microsoft.com/office/powerpoint/2010/main" val="213087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271C-967B-464C-9655-9BE271C15A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B598F-AF63-435A-9849-D5D68E89A7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2D1AE6-7B60-43F5-8184-61207B9181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3BD4D3-5D40-4B4F-AD46-22C690B69D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0D45C3A-41C8-478E-ACA4-A52710DCA6C5}"/>
              </a:ext>
            </a:extLst>
          </p:cNvPr>
          <p:cNvSpPr>
            <a:spLocks noGrp="1" noChangeArrowheads="1"/>
          </p:cNvSpPr>
          <p:nvPr>
            <p:ph type="sldNum" sz="quarter" idx="12"/>
          </p:nvPr>
        </p:nvSpPr>
        <p:spPr>
          <a:ln/>
        </p:spPr>
        <p:txBody>
          <a:bodyPr/>
          <a:lstStyle>
            <a:lvl1pPr>
              <a:defRPr/>
            </a:lvl1pPr>
          </a:lstStyle>
          <a:p>
            <a:pPr>
              <a:defRPr/>
            </a:pPr>
            <a:fld id="{393D466D-8BD0-41CD-A01B-C72423BD0D01}" type="slidenum">
              <a:rPr lang="en-US" altLang="en-US"/>
              <a:pPr>
                <a:defRPr/>
              </a:pPr>
              <a:t>‹#›</a:t>
            </a:fld>
            <a:endParaRPr lang="en-US" altLang="en-US"/>
          </a:p>
        </p:txBody>
      </p:sp>
    </p:spTree>
    <p:extLst>
      <p:ext uri="{BB962C8B-B14F-4D97-AF65-F5344CB8AC3E}">
        <p14:creationId xmlns:p14="http://schemas.microsoft.com/office/powerpoint/2010/main" val="20283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F690F-C20E-4DD0-B238-60ABA842CA46}"/>
              </a:ext>
            </a:extLst>
          </p:cNvPr>
          <p:cNvSpPr>
            <a:spLocks noGrp="1"/>
          </p:cNvSpPr>
          <p:nvPr>
            <p:ph type="title" orient="vert"/>
          </p:nvPr>
        </p:nvSpPr>
        <p:spPr>
          <a:xfrm>
            <a:off x="36485513" y="2925763"/>
            <a:ext cx="10880725" cy="26335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4B033E-0757-4BB9-950F-81587358D3B4}"/>
              </a:ext>
            </a:extLst>
          </p:cNvPr>
          <p:cNvSpPr>
            <a:spLocks noGrp="1"/>
          </p:cNvSpPr>
          <p:nvPr>
            <p:ph type="body" orient="vert" idx="1"/>
          </p:nvPr>
        </p:nvSpPr>
        <p:spPr>
          <a:xfrm>
            <a:off x="3840163" y="2925763"/>
            <a:ext cx="32492950" cy="263350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5CA0FF-3556-44D4-B5AB-7FDF0605F3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D8315C-D6A9-423C-AFD6-D033209CE8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1A382E1-3FCD-47FD-BA45-F4B51E2CA9DC}"/>
              </a:ext>
            </a:extLst>
          </p:cNvPr>
          <p:cNvSpPr>
            <a:spLocks noGrp="1" noChangeArrowheads="1"/>
          </p:cNvSpPr>
          <p:nvPr>
            <p:ph type="sldNum" sz="quarter" idx="12"/>
          </p:nvPr>
        </p:nvSpPr>
        <p:spPr>
          <a:ln/>
        </p:spPr>
        <p:txBody>
          <a:bodyPr/>
          <a:lstStyle>
            <a:lvl1pPr>
              <a:defRPr/>
            </a:lvl1pPr>
          </a:lstStyle>
          <a:p>
            <a:pPr>
              <a:defRPr/>
            </a:pPr>
            <a:fld id="{2140886A-8F29-45DD-A8BA-3324D96F0068}" type="slidenum">
              <a:rPr lang="en-US" altLang="en-US"/>
              <a:pPr>
                <a:defRPr/>
              </a:pPr>
              <a:t>‹#›</a:t>
            </a:fld>
            <a:endParaRPr lang="en-US" altLang="en-US"/>
          </a:p>
        </p:txBody>
      </p:sp>
    </p:spTree>
    <p:extLst>
      <p:ext uri="{BB962C8B-B14F-4D97-AF65-F5344CB8AC3E}">
        <p14:creationId xmlns:p14="http://schemas.microsoft.com/office/powerpoint/2010/main" val="172856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3121-7C40-4883-AC9A-86FA5F200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DC293-8341-4561-AB24-038CD8A177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C110B2-4B92-4C02-9614-3311098DB6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D5DF09C-9BB3-40E0-B482-F1FCA14445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319B4F-D1EF-4385-88E1-30B4082224B5}"/>
              </a:ext>
            </a:extLst>
          </p:cNvPr>
          <p:cNvSpPr>
            <a:spLocks noGrp="1" noChangeArrowheads="1"/>
          </p:cNvSpPr>
          <p:nvPr>
            <p:ph type="sldNum" sz="quarter" idx="12"/>
          </p:nvPr>
        </p:nvSpPr>
        <p:spPr>
          <a:ln/>
        </p:spPr>
        <p:txBody>
          <a:bodyPr/>
          <a:lstStyle>
            <a:lvl1pPr>
              <a:defRPr/>
            </a:lvl1pPr>
          </a:lstStyle>
          <a:p>
            <a:pPr>
              <a:defRPr/>
            </a:pPr>
            <a:fld id="{FFB4F047-420C-4F61-BA50-31DFA3FB25B9}" type="slidenum">
              <a:rPr lang="en-US" altLang="en-US"/>
              <a:pPr>
                <a:defRPr/>
              </a:pPr>
              <a:t>‹#›</a:t>
            </a:fld>
            <a:endParaRPr lang="en-US" altLang="en-US"/>
          </a:p>
        </p:txBody>
      </p:sp>
    </p:spTree>
    <p:extLst>
      <p:ext uri="{BB962C8B-B14F-4D97-AF65-F5344CB8AC3E}">
        <p14:creationId xmlns:p14="http://schemas.microsoft.com/office/powerpoint/2010/main" val="392926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C3D7-F7AC-48CA-97A1-A7E3D0E5B052}"/>
              </a:ext>
            </a:extLst>
          </p:cNvPr>
          <p:cNvSpPr>
            <a:spLocks noGrp="1"/>
          </p:cNvSpPr>
          <p:nvPr>
            <p:ph type="title"/>
          </p:nvPr>
        </p:nvSpPr>
        <p:spPr>
          <a:xfrm>
            <a:off x="3494088" y="8207375"/>
            <a:ext cx="44165837" cy="136921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8B15E6-7305-4B2F-9352-6E0A1F32D6F8}"/>
              </a:ext>
            </a:extLst>
          </p:cNvPr>
          <p:cNvSpPr>
            <a:spLocks noGrp="1"/>
          </p:cNvSpPr>
          <p:nvPr>
            <p:ph type="body" idx="1"/>
          </p:nvPr>
        </p:nvSpPr>
        <p:spPr>
          <a:xfrm>
            <a:off x="3494088" y="22029738"/>
            <a:ext cx="44165837" cy="72009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F4B08A6E-AAF6-45FC-A54B-8790BE4030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CA94A67-F670-492E-A48C-968FF0D99A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F62F69C-9C3B-4DF4-ADFE-1AC26F3AE581}"/>
              </a:ext>
            </a:extLst>
          </p:cNvPr>
          <p:cNvSpPr>
            <a:spLocks noGrp="1" noChangeArrowheads="1"/>
          </p:cNvSpPr>
          <p:nvPr>
            <p:ph type="sldNum" sz="quarter" idx="12"/>
          </p:nvPr>
        </p:nvSpPr>
        <p:spPr>
          <a:ln/>
        </p:spPr>
        <p:txBody>
          <a:bodyPr/>
          <a:lstStyle>
            <a:lvl1pPr>
              <a:defRPr/>
            </a:lvl1pPr>
          </a:lstStyle>
          <a:p>
            <a:pPr>
              <a:defRPr/>
            </a:pPr>
            <a:fld id="{EE2FCC2E-3913-4750-8004-827E4C11BE28}" type="slidenum">
              <a:rPr lang="en-US" altLang="en-US"/>
              <a:pPr>
                <a:defRPr/>
              </a:pPr>
              <a:t>‹#›</a:t>
            </a:fld>
            <a:endParaRPr lang="en-US" altLang="en-US"/>
          </a:p>
        </p:txBody>
      </p:sp>
    </p:spTree>
    <p:extLst>
      <p:ext uri="{BB962C8B-B14F-4D97-AF65-F5344CB8AC3E}">
        <p14:creationId xmlns:p14="http://schemas.microsoft.com/office/powerpoint/2010/main" val="416050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3C59-31DB-4D1E-B600-4100A22DB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C3342-8F3B-4D58-BD74-8FC416FF8F32}"/>
              </a:ext>
            </a:extLst>
          </p:cNvPr>
          <p:cNvSpPr>
            <a:spLocks noGrp="1"/>
          </p:cNvSpPr>
          <p:nvPr>
            <p:ph sz="half" idx="1"/>
          </p:nvPr>
        </p:nvSpPr>
        <p:spPr>
          <a:xfrm>
            <a:off x="3840163" y="9510713"/>
            <a:ext cx="21686837" cy="19750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21D1A-AD89-4D0B-BF80-E3AD1C5F2A1E}"/>
              </a:ext>
            </a:extLst>
          </p:cNvPr>
          <p:cNvSpPr>
            <a:spLocks noGrp="1"/>
          </p:cNvSpPr>
          <p:nvPr>
            <p:ph sz="half" idx="2"/>
          </p:nvPr>
        </p:nvSpPr>
        <p:spPr>
          <a:xfrm>
            <a:off x="25679400" y="9510713"/>
            <a:ext cx="21686838" cy="19750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B97943-90B1-4A9A-8FFE-04BAAE5DC8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91214E5-9BA9-4CF9-BD74-DF06DBF562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6E1A55E-3321-4ACE-AD95-0267048B4A9D}"/>
              </a:ext>
            </a:extLst>
          </p:cNvPr>
          <p:cNvSpPr>
            <a:spLocks noGrp="1" noChangeArrowheads="1"/>
          </p:cNvSpPr>
          <p:nvPr>
            <p:ph type="sldNum" sz="quarter" idx="12"/>
          </p:nvPr>
        </p:nvSpPr>
        <p:spPr>
          <a:ln/>
        </p:spPr>
        <p:txBody>
          <a:bodyPr/>
          <a:lstStyle>
            <a:lvl1pPr>
              <a:defRPr/>
            </a:lvl1pPr>
          </a:lstStyle>
          <a:p>
            <a:pPr>
              <a:defRPr/>
            </a:pPr>
            <a:fld id="{7637532E-A11A-4008-B59B-B3D14D7E3363}" type="slidenum">
              <a:rPr lang="en-US" altLang="en-US"/>
              <a:pPr>
                <a:defRPr/>
              </a:pPr>
              <a:t>‹#›</a:t>
            </a:fld>
            <a:endParaRPr lang="en-US" altLang="en-US"/>
          </a:p>
        </p:txBody>
      </p:sp>
    </p:spTree>
    <p:extLst>
      <p:ext uri="{BB962C8B-B14F-4D97-AF65-F5344CB8AC3E}">
        <p14:creationId xmlns:p14="http://schemas.microsoft.com/office/powerpoint/2010/main" val="40037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70CA-D8E5-4F96-812F-5BDF3377601F}"/>
              </a:ext>
            </a:extLst>
          </p:cNvPr>
          <p:cNvSpPr>
            <a:spLocks noGrp="1"/>
          </p:cNvSpPr>
          <p:nvPr>
            <p:ph type="title"/>
          </p:nvPr>
        </p:nvSpPr>
        <p:spPr>
          <a:xfrm>
            <a:off x="3527425" y="1752600"/>
            <a:ext cx="44165838" cy="63627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0CD0C4-4F7F-4BA4-A86A-8009CCF8B58D}"/>
              </a:ext>
            </a:extLst>
          </p:cNvPr>
          <p:cNvSpPr>
            <a:spLocks noGrp="1"/>
          </p:cNvSpPr>
          <p:nvPr>
            <p:ph type="body" idx="1"/>
          </p:nvPr>
        </p:nvSpPr>
        <p:spPr>
          <a:xfrm>
            <a:off x="3527425" y="8069263"/>
            <a:ext cx="2166302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BB7D1A-05E1-485A-967F-ECBF4382730D}"/>
              </a:ext>
            </a:extLst>
          </p:cNvPr>
          <p:cNvSpPr>
            <a:spLocks noGrp="1"/>
          </p:cNvSpPr>
          <p:nvPr>
            <p:ph sz="half" idx="2"/>
          </p:nvPr>
        </p:nvSpPr>
        <p:spPr>
          <a:xfrm>
            <a:off x="3527425" y="12023725"/>
            <a:ext cx="21663025" cy="17686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19769B-68B9-499B-966F-D1AC3AEF524A}"/>
              </a:ext>
            </a:extLst>
          </p:cNvPr>
          <p:cNvSpPr>
            <a:spLocks noGrp="1"/>
          </p:cNvSpPr>
          <p:nvPr>
            <p:ph type="body" sz="quarter" idx="3"/>
          </p:nvPr>
        </p:nvSpPr>
        <p:spPr>
          <a:xfrm>
            <a:off x="25923875" y="8069263"/>
            <a:ext cx="217693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19D65A-74B3-4D42-A069-94874C1B909E}"/>
              </a:ext>
            </a:extLst>
          </p:cNvPr>
          <p:cNvSpPr>
            <a:spLocks noGrp="1"/>
          </p:cNvSpPr>
          <p:nvPr>
            <p:ph sz="quarter" idx="4"/>
          </p:nvPr>
        </p:nvSpPr>
        <p:spPr>
          <a:xfrm>
            <a:off x="25923875" y="12023725"/>
            <a:ext cx="21769388" cy="17686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E1B0D1-CF27-417F-87B0-0ECB35D222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93AD01F-30E8-4F8A-B90D-53E532CE31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D746B13-008B-47B6-9AC9-53CE0E843F1B}"/>
              </a:ext>
            </a:extLst>
          </p:cNvPr>
          <p:cNvSpPr>
            <a:spLocks noGrp="1" noChangeArrowheads="1"/>
          </p:cNvSpPr>
          <p:nvPr>
            <p:ph type="sldNum" sz="quarter" idx="12"/>
          </p:nvPr>
        </p:nvSpPr>
        <p:spPr>
          <a:ln/>
        </p:spPr>
        <p:txBody>
          <a:bodyPr/>
          <a:lstStyle>
            <a:lvl1pPr>
              <a:defRPr/>
            </a:lvl1pPr>
          </a:lstStyle>
          <a:p>
            <a:pPr>
              <a:defRPr/>
            </a:pPr>
            <a:fld id="{0735B849-8DE2-46B5-8243-C7C7CEFEF366}" type="slidenum">
              <a:rPr lang="en-US" altLang="en-US"/>
              <a:pPr>
                <a:defRPr/>
              </a:pPr>
              <a:t>‹#›</a:t>
            </a:fld>
            <a:endParaRPr lang="en-US" altLang="en-US"/>
          </a:p>
        </p:txBody>
      </p:sp>
    </p:spTree>
    <p:extLst>
      <p:ext uri="{BB962C8B-B14F-4D97-AF65-F5344CB8AC3E}">
        <p14:creationId xmlns:p14="http://schemas.microsoft.com/office/powerpoint/2010/main" val="219216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B172-F458-41C3-818C-A0C2FD441E0A}"/>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68E3CBE-3ED9-4232-A223-20650B2241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80FDADD-545E-4213-89CE-60ABF4F48A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C02769-657D-475C-846E-2980FAF4B93D}"/>
              </a:ext>
            </a:extLst>
          </p:cNvPr>
          <p:cNvSpPr>
            <a:spLocks noGrp="1" noChangeArrowheads="1"/>
          </p:cNvSpPr>
          <p:nvPr>
            <p:ph type="sldNum" sz="quarter" idx="12"/>
          </p:nvPr>
        </p:nvSpPr>
        <p:spPr>
          <a:ln/>
        </p:spPr>
        <p:txBody>
          <a:bodyPr/>
          <a:lstStyle>
            <a:lvl1pPr>
              <a:defRPr/>
            </a:lvl1pPr>
          </a:lstStyle>
          <a:p>
            <a:pPr>
              <a:defRPr/>
            </a:pPr>
            <a:fld id="{03B45F60-20F5-42CD-9197-C937A80C3094}" type="slidenum">
              <a:rPr lang="en-US" altLang="en-US"/>
              <a:pPr>
                <a:defRPr/>
              </a:pPr>
              <a:t>‹#›</a:t>
            </a:fld>
            <a:endParaRPr lang="en-US" altLang="en-US"/>
          </a:p>
        </p:txBody>
      </p:sp>
    </p:spTree>
    <p:extLst>
      <p:ext uri="{BB962C8B-B14F-4D97-AF65-F5344CB8AC3E}">
        <p14:creationId xmlns:p14="http://schemas.microsoft.com/office/powerpoint/2010/main" val="45790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C9729F-973D-496F-8999-4183C7576F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96C6235-E68D-463D-A608-7F132F0AC4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97F39A5-DED1-404E-9FBD-C9AE73CDDB2E}"/>
              </a:ext>
            </a:extLst>
          </p:cNvPr>
          <p:cNvSpPr>
            <a:spLocks noGrp="1" noChangeArrowheads="1"/>
          </p:cNvSpPr>
          <p:nvPr>
            <p:ph type="sldNum" sz="quarter" idx="12"/>
          </p:nvPr>
        </p:nvSpPr>
        <p:spPr>
          <a:ln/>
        </p:spPr>
        <p:txBody>
          <a:bodyPr/>
          <a:lstStyle>
            <a:lvl1pPr>
              <a:defRPr/>
            </a:lvl1pPr>
          </a:lstStyle>
          <a:p>
            <a:pPr>
              <a:defRPr/>
            </a:pPr>
            <a:fld id="{CB930A96-DC8B-4A68-95EA-877783400F06}" type="slidenum">
              <a:rPr lang="en-US" altLang="en-US"/>
              <a:pPr>
                <a:defRPr/>
              </a:pPr>
              <a:t>‹#›</a:t>
            </a:fld>
            <a:endParaRPr lang="en-US" altLang="en-US"/>
          </a:p>
        </p:txBody>
      </p:sp>
    </p:spTree>
    <p:extLst>
      <p:ext uri="{BB962C8B-B14F-4D97-AF65-F5344CB8AC3E}">
        <p14:creationId xmlns:p14="http://schemas.microsoft.com/office/powerpoint/2010/main" val="322141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7883-FF11-4881-87B6-F28F3C3108B9}"/>
              </a:ext>
            </a:extLst>
          </p:cNvPr>
          <p:cNvSpPr>
            <a:spLocks noGrp="1"/>
          </p:cNvSpPr>
          <p:nvPr>
            <p:ph type="title"/>
          </p:nvPr>
        </p:nvSpPr>
        <p:spPr>
          <a:xfrm>
            <a:off x="3527425" y="2193925"/>
            <a:ext cx="16514763" cy="7681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2151B-D9D5-430B-A690-CB8E036B4BB9}"/>
              </a:ext>
            </a:extLst>
          </p:cNvPr>
          <p:cNvSpPr>
            <a:spLocks noGrp="1"/>
          </p:cNvSpPr>
          <p:nvPr>
            <p:ph idx="1"/>
          </p:nvPr>
        </p:nvSpPr>
        <p:spPr>
          <a:xfrm>
            <a:off x="21769388" y="4740275"/>
            <a:ext cx="25923875"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C7861-0AD0-4640-A494-5775A228B0FB}"/>
              </a:ext>
            </a:extLst>
          </p:cNvPr>
          <p:cNvSpPr>
            <a:spLocks noGrp="1"/>
          </p:cNvSpPr>
          <p:nvPr>
            <p:ph type="body" sz="half" idx="2"/>
          </p:nvPr>
        </p:nvSpPr>
        <p:spPr>
          <a:xfrm>
            <a:off x="3527425" y="9875838"/>
            <a:ext cx="16514763"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26981DA-1E12-4C7D-AA10-CC8D09F23C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EA749F2-48AB-45C2-BA67-69A80635C7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4A9149B-119E-40E6-9032-E6C6A1111577}"/>
              </a:ext>
            </a:extLst>
          </p:cNvPr>
          <p:cNvSpPr>
            <a:spLocks noGrp="1" noChangeArrowheads="1"/>
          </p:cNvSpPr>
          <p:nvPr>
            <p:ph type="sldNum" sz="quarter" idx="12"/>
          </p:nvPr>
        </p:nvSpPr>
        <p:spPr>
          <a:ln/>
        </p:spPr>
        <p:txBody>
          <a:bodyPr/>
          <a:lstStyle>
            <a:lvl1pPr>
              <a:defRPr/>
            </a:lvl1pPr>
          </a:lstStyle>
          <a:p>
            <a:pPr>
              <a:defRPr/>
            </a:pPr>
            <a:fld id="{6FB1AAB3-D4A2-4A98-AE2B-44A4443897CD}" type="slidenum">
              <a:rPr lang="en-US" altLang="en-US"/>
              <a:pPr>
                <a:defRPr/>
              </a:pPr>
              <a:t>‹#›</a:t>
            </a:fld>
            <a:endParaRPr lang="en-US" altLang="en-US"/>
          </a:p>
        </p:txBody>
      </p:sp>
    </p:spTree>
    <p:extLst>
      <p:ext uri="{BB962C8B-B14F-4D97-AF65-F5344CB8AC3E}">
        <p14:creationId xmlns:p14="http://schemas.microsoft.com/office/powerpoint/2010/main" val="147555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B290-D747-4BD3-947C-DD2BA2F1606E}"/>
              </a:ext>
            </a:extLst>
          </p:cNvPr>
          <p:cNvSpPr>
            <a:spLocks noGrp="1"/>
          </p:cNvSpPr>
          <p:nvPr>
            <p:ph type="title"/>
          </p:nvPr>
        </p:nvSpPr>
        <p:spPr>
          <a:xfrm>
            <a:off x="3527425" y="2193925"/>
            <a:ext cx="16514763" cy="7681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ED2672-6BC6-400E-B023-9DEBC1F193CD}"/>
              </a:ext>
            </a:extLst>
          </p:cNvPr>
          <p:cNvSpPr>
            <a:spLocks noGrp="1"/>
          </p:cNvSpPr>
          <p:nvPr>
            <p:ph type="pic" idx="1"/>
          </p:nvPr>
        </p:nvSpPr>
        <p:spPr>
          <a:xfrm>
            <a:off x="21769388" y="4740275"/>
            <a:ext cx="25923875"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0B72CD68-E8D4-4E24-A3FF-92BB291DF972}"/>
              </a:ext>
            </a:extLst>
          </p:cNvPr>
          <p:cNvSpPr>
            <a:spLocks noGrp="1"/>
          </p:cNvSpPr>
          <p:nvPr>
            <p:ph type="body" sz="half" idx="2"/>
          </p:nvPr>
        </p:nvSpPr>
        <p:spPr>
          <a:xfrm>
            <a:off x="3527425" y="9875838"/>
            <a:ext cx="16514763"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D4A7F18-4C4C-4598-9C35-11B678BCAC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FCC51B7-E800-49F6-ABE4-F3D97562C7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8CD9F38-BFCA-4D77-B82C-0F5ED376EF9D}"/>
              </a:ext>
            </a:extLst>
          </p:cNvPr>
          <p:cNvSpPr>
            <a:spLocks noGrp="1" noChangeArrowheads="1"/>
          </p:cNvSpPr>
          <p:nvPr>
            <p:ph type="sldNum" sz="quarter" idx="12"/>
          </p:nvPr>
        </p:nvSpPr>
        <p:spPr>
          <a:ln/>
        </p:spPr>
        <p:txBody>
          <a:bodyPr/>
          <a:lstStyle>
            <a:lvl1pPr>
              <a:defRPr/>
            </a:lvl1pPr>
          </a:lstStyle>
          <a:p>
            <a:pPr>
              <a:defRPr/>
            </a:pPr>
            <a:fld id="{2996B66D-1D9E-4DC9-9DF7-28217AFC0B8F}" type="slidenum">
              <a:rPr lang="en-US" altLang="en-US"/>
              <a:pPr>
                <a:defRPr/>
              </a:pPr>
              <a:t>‹#›</a:t>
            </a:fld>
            <a:endParaRPr lang="en-US" altLang="en-US"/>
          </a:p>
        </p:txBody>
      </p:sp>
    </p:spTree>
    <p:extLst>
      <p:ext uri="{BB962C8B-B14F-4D97-AF65-F5344CB8AC3E}">
        <p14:creationId xmlns:p14="http://schemas.microsoft.com/office/powerpoint/2010/main" val="13534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921AA9-07B8-4194-8646-9E721FC7589C}"/>
              </a:ext>
            </a:extLst>
          </p:cNvPr>
          <p:cNvSpPr>
            <a:spLocks noGrp="1" noChangeArrowheads="1"/>
          </p:cNvSpPr>
          <p:nvPr>
            <p:ph type="title"/>
          </p:nvPr>
        </p:nvSpPr>
        <p:spPr bwMode="auto">
          <a:xfrm>
            <a:off x="3840163" y="2925763"/>
            <a:ext cx="435260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E94D56-AB43-4B02-8058-5966EF1DF376}"/>
              </a:ext>
            </a:extLst>
          </p:cNvPr>
          <p:cNvSpPr>
            <a:spLocks noGrp="1" noChangeArrowheads="1"/>
          </p:cNvSpPr>
          <p:nvPr>
            <p:ph type="body" idx="1"/>
          </p:nvPr>
        </p:nvSpPr>
        <p:spPr bwMode="auto">
          <a:xfrm>
            <a:off x="3840163" y="9510713"/>
            <a:ext cx="43526075" cy="197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E44BCE-8738-4F67-AD70-62E2B6966940}"/>
              </a:ext>
            </a:extLst>
          </p:cNvPr>
          <p:cNvSpPr>
            <a:spLocks noGrp="1" noChangeArrowheads="1"/>
          </p:cNvSpPr>
          <p:nvPr>
            <p:ph type="dt" sz="half" idx="2"/>
          </p:nvPr>
        </p:nvSpPr>
        <p:spPr bwMode="auto">
          <a:xfrm>
            <a:off x="3840163" y="29992638"/>
            <a:ext cx="10668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557" tIns="203779" rIns="407557" bIns="203779" numCol="1" anchor="t" anchorCtr="0" compatLnSpc="1">
            <a:prstTxWarp prst="textNoShape">
              <a:avLst/>
            </a:prstTxWarp>
          </a:bodyPr>
          <a:lstStyle>
            <a:lvl1pPr defTabSz="4075113" eaLnBrk="1" hangingPunct="1">
              <a:defRPr sz="6200">
                <a:latin typeface="+mn-lt"/>
              </a:defRPr>
            </a:lvl1pPr>
          </a:lstStyle>
          <a:p>
            <a:pPr>
              <a:defRPr/>
            </a:pPr>
            <a:endParaRPr lang="en-US" altLang="en-US"/>
          </a:p>
        </p:txBody>
      </p:sp>
      <p:sp>
        <p:nvSpPr>
          <p:cNvPr id="1029" name="Rectangle 5">
            <a:extLst>
              <a:ext uri="{FF2B5EF4-FFF2-40B4-BE49-F238E27FC236}">
                <a16:creationId xmlns:a16="http://schemas.microsoft.com/office/drawing/2014/main" id="{A71D4D90-0020-4651-A714-A5CE53DBB3AF}"/>
              </a:ext>
            </a:extLst>
          </p:cNvPr>
          <p:cNvSpPr>
            <a:spLocks noGrp="1" noChangeArrowheads="1"/>
          </p:cNvSpPr>
          <p:nvPr>
            <p:ph type="ftr" sz="quarter" idx="3"/>
          </p:nvPr>
        </p:nvSpPr>
        <p:spPr bwMode="auto">
          <a:xfrm>
            <a:off x="17495838" y="29992638"/>
            <a:ext cx="162147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557" tIns="203779" rIns="407557" bIns="203779" numCol="1" anchor="t" anchorCtr="0" compatLnSpc="1">
            <a:prstTxWarp prst="textNoShape">
              <a:avLst/>
            </a:prstTxWarp>
          </a:bodyPr>
          <a:lstStyle>
            <a:lvl1pPr algn="ctr" defTabSz="4075113" eaLnBrk="1" hangingPunct="1">
              <a:defRPr sz="6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0AFD5FC1-7224-41BD-A167-A40D9FB0AD27}"/>
              </a:ext>
            </a:extLst>
          </p:cNvPr>
          <p:cNvSpPr>
            <a:spLocks noGrp="1" noChangeArrowheads="1"/>
          </p:cNvSpPr>
          <p:nvPr>
            <p:ph type="sldNum" sz="quarter" idx="4"/>
          </p:nvPr>
        </p:nvSpPr>
        <p:spPr bwMode="auto">
          <a:xfrm>
            <a:off x="36698238" y="29992638"/>
            <a:ext cx="10668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557" tIns="203779" rIns="407557" bIns="203779" numCol="1" anchor="t" anchorCtr="0" compatLnSpc="1">
            <a:prstTxWarp prst="textNoShape">
              <a:avLst/>
            </a:prstTxWarp>
          </a:bodyPr>
          <a:lstStyle>
            <a:lvl1pPr algn="r" defTabSz="4075113" eaLnBrk="1" hangingPunct="1">
              <a:defRPr sz="6200" smtClean="0">
                <a:latin typeface="+mn-lt"/>
              </a:defRPr>
            </a:lvl1pPr>
          </a:lstStyle>
          <a:p>
            <a:pPr>
              <a:defRPr/>
            </a:pPr>
            <a:fld id="{F6BA472D-4B16-4ACE-8A43-8B53D714C2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kern="1200">
          <a:solidFill>
            <a:schemeClr val="tx2"/>
          </a:solidFill>
          <a:latin typeface="+mj-lt"/>
          <a:ea typeface="+mj-ea"/>
          <a:cs typeface="+mj-cs"/>
        </a:defRPr>
      </a:lvl1pPr>
      <a:lvl2pPr algn="ctr" defTabSz="4075113" rtl="0" eaLnBrk="0" fontAlgn="base" hangingPunct="0">
        <a:spcBef>
          <a:spcPct val="0"/>
        </a:spcBef>
        <a:spcAft>
          <a:spcPct val="0"/>
        </a:spcAft>
        <a:defRPr sz="19600">
          <a:solidFill>
            <a:schemeClr val="tx2"/>
          </a:solidFill>
          <a:latin typeface="Times New Roman" panose="02020603050405020304" pitchFamily="18" charset="0"/>
        </a:defRPr>
      </a:lvl2pPr>
      <a:lvl3pPr algn="ctr" defTabSz="4075113" rtl="0" eaLnBrk="0" fontAlgn="base" hangingPunct="0">
        <a:spcBef>
          <a:spcPct val="0"/>
        </a:spcBef>
        <a:spcAft>
          <a:spcPct val="0"/>
        </a:spcAft>
        <a:defRPr sz="19600">
          <a:solidFill>
            <a:schemeClr val="tx2"/>
          </a:solidFill>
          <a:latin typeface="Times New Roman" panose="02020603050405020304" pitchFamily="18" charset="0"/>
        </a:defRPr>
      </a:lvl3pPr>
      <a:lvl4pPr algn="ctr" defTabSz="4075113" rtl="0" eaLnBrk="0" fontAlgn="base" hangingPunct="0">
        <a:spcBef>
          <a:spcPct val="0"/>
        </a:spcBef>
        <a:spcAft>
          <a:spcPct val="0"/>
        </a:spcAft>
        <a:defRPr sz="19600">
          <a:solidFill>
            <a:schemeClr val="tx2"/>
          </a:solidFill>
          <a:latin typeface="Times New Roman" panose="02020603050405020304" pitchFamily="18" charset="0"/>
        </a:defRPr>
      </a:lvl4pPr>
      <a:lvl5pPr algn="ctr" defTabSz="4075113" rtl="0" eaLnBrk="0" fontAlgn="base" hangingPunct="0">
        <a:spcBef>
          <a:spcPct val="0"/>
        </a:spcBef>
        <a:spcAft>
          <a:spcPct val="0"/>
        </a:spcAft>
        <a:defRPr sz="19600">
          <a:solidFill>
            <a:schemeClr val="tx2"/>
          </a:solidFill>
          <a:latin typeface="Times New Roman" panose="02020603050405020304" pitchFamily="18" charset="0"/>
        </a:defRPr>
      </a:lvl5pPr>
      <a:lvl6pPr marL="457200" algn="ctr" defTabSz="4075113" rtl="0" fontAlgn="base">
        <a:spcBef>
          <a:spcPct val="0"/>
        </a:spcBef>
        <a:spcAft>
          <a:spcPct val="0"/>
        </a:spcAft>
        <a:defRPr sz="19600">
          <a:solidFill>
            <a:schemeClr val="tx2"/>
          </a:solidFill>
          <a:latin typeface="Times New Roman" panose="02020603050405020304" pitchFamily="18" charset="0"/>
        </a:defRPr>
      </a:lvl6pPr>
      <a:lvl7pPr marL="914400" algn="ctr" defTabSz="4075113" rtl="0" fontAlgn="base">
        <a:spcBef>
          <a:spcPct val="0"/>
        </a:spcBef>
        <a:spcAft>
          <a:spcPct val="0"/>
        </a:spcAft>
        <a:defRPr sz="19600">
          <a:solidFill>
            <a:schemeClr val="tx2"/>
          </a:solidFill>
          <a:latin typeface="Times New Roman" panose="02020603050405020304" pitchFamily="18" charset="0"/>
        </a:defRPr>
      </a:lvl7pPr>
      <a:lvl8pPr marL="1371600" algn="ctr" defTabSz="4075113" rtl="0" fontAlgn="base">
        <a:spcBef>
          <a:spcPct val="0"/>
        </a:spcBef>
        <a:spcAft>
          <a:spcPct val="0"/>
        </a:spcAft>
        <a:defRPr sz="19600">
          <a:solidFill>
            <a:schemeClr val="tx2"/>
          </a:solidFill>
          <a:latin typeface="Times New Roman" panose="02020603050405020304" pitchFamily="18" charset="0"/>
        </a:defRPr>
      </a:lvl8pPr>
      <a:lvl9pPr marL="1828800" algn="ctr" defTabSz="4075113" rtl="0" fontAlgn="base">
        <a:spcBef>
          <a:spcPct val="0"/>
        </a:spcBef>
        <a:spcAft>
          <a:spcPct val="0"/>
        </a:spcAft>
        <a:defRPr sz="19600">
          <a:solidFill>
            <a:schemeClr val="tx2"/>
          </a:solidFill>
          <a:latin typeface="Times New Roman" panose="02020603050405020304" pitchFamily="18" charset="0"/>
        </a:defRPr>
      </a:lvl9pPr>
    </p:titleStyle>
    <p:bodyStyle>
      <a:lvl1pPr marL="1528763" indent="-1528763" algn="l" defTabSz="4075113" rtl="0" eaLnBrk="0" fontAlgn="base" hangingPunct="0">
        <a:spcBef>
          <a:spcPct val="20000"/>
        </a:spcBef>
        <a:spcAft>
          <a:spcPct val="0"/>
        </a:spcAft>
        <a:buChar char="•"/>
        <a:defRPr sz="14300" kern="1200">
          <a:solidFill>
            <a:schemeClr val="tx1"/>
          </a:solidFill>
          <a:latin typeface="+mn-lt"/>
          <a:ea typeface="+mn-ea"/>
          <a:cs typeface="+mn-cs"/>
        </a:defRPr>
      </a:lvl1pPr>
      <a:lvl2pPr marL="3311525" indent="-1273175" algn="l" defTabSz="4075113" rtl="0" eaLnBrk="0" fontAlgn="base" hangingPunct="0">
        <a:spcBef>
          <a:spcPct val="20000"/>
        </a:spcBef>
        <a:spcAft>
          <a:spcPct val="0"/>
        </a:spcAft>
        <a:buChar char="–"/>
        <a:defRPr sz="12500" kern="1200">
          <a:solidFill>
            <a:schemeClr val="tx1"/>
          </a:solidFill>
          <a:latin typeface="+mn-lt"/>
          <a:ea typeface="+mn-ea"/>
          <a:cs typeface="+mn-cs"/>
        </a:defRPr>
      </a:lvl2pPr>
      <a:lvl3pPr marL="5094288" indent="-1019175" algn="l" defTabSz="4075113" rtl="0" eaLnBrk="0" fontAlgn="base" hangingPunct="0">
        <a:spcBef>
          <a:spcPct val="20000"/>
        </a:spcBef>
        <a:spcAft>
          <a:spcPct val="0"/>
        </a:spcAft>
        <a:buChar char="•"/>
        <a:defRPr sz="10700" kern="1200">
          <a:solidFill>
            <a:schemeClr val="tx1"/>
          </a:solidFill>
          <a:latin typeface="+mn-lt"/>
          <a:ea typeface="+mn-ea"/>
          <a:cs typeface="+mn-cs"/>
        </a:defRPr>
      </a:lvl3pPr>
      <a:lvl4pPr marL="7132638" indent="-1019175" algn="l" defTabSz="4075113" rtl="0" eaLnBrk="0" fontAlgn="base" hangingPunct="0">
        <a:spcBef>
          <a:spcPct val="20000"/>
        </a:spcBef>
        <a:spcAft>
          <a:spcPct val="0"/>
        </a:spcAft>
        <a:buChar char="–"/>
        <a:defRPr sz="8900" kern="1200">
          <a:solidFill>
            <a:schemeClr val="tx1"/>
          </a:solidFill>
          <a:latin typeface="+mn-lt"/>
          <a:ea typeface="+mn-ea"/>
          <a:cs typeface="+mn-cs"/>
        </a:defRPr>
      </a:lvl4pPr>
      <a:lvl5pPr marL="9169400" indent="-1017588" algn="l" defTabSz="4075113" rtl="0" eaLnBrk="0" fontAlgn="base" hangingPunct="0">
        <a:spcBef>
          <a:spcPct val="20000"/>
        </a:spcBef>
        <a:spcAft>
          <a:spcPct val="0"/>
        </a:spcAft>
        <a:buChar char="»"/>
        <a:defRPr sz="8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
        <p:cNvGrpSpPr/>
        <p:nvPr/>
      </p:nvGrpSpPr>
      <p:grpSpPr>
        <a:xfrm>
          <a:off x="0" y="0"/>
          <a:ext cx="0" cy="0"/>
          <a:chOff x="0" y="0"/>
          <a:chExt cx="0" cy="0"/>
        </a:xfrm>
      </p:grpSpPr>
      <p:sp>
        <p:nvSpPr>
          <p:cNvPr id="2050" name="Text Box 7">
            <a:extLst>
              <a:ext uri="{FF2B5EF4-FFF2-40B4-BE49-F238E27FC236}">
                <a16:creationId xmlns:a16="http://schemas.microsoft.com/office/drawing/2014/main" id="{5DB1B168-1BD3-4C06-B9A4-D6E7FB4F1E48}"/>
              </a:ext>
            </a:extLst>
          </p:cNvPr>
          <p:cNvSpPr txBox="1">
            <a:spLocks noChangeArrowheads="1"/>
          </p:cNvSpPr>
          <p:nvPr/>
        </p:nvSpPr>
        <p:spPr bwMode="auto">
          <a:xfrm>
            <a:off x="2092325" y="7256463"/>
            <a:ext cx="10512425" cy="8656637"/>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457200" rIns="914400" bIns="914400"/>
          <a:lstStyle>
            <a:lvl1pPr>
              <a:tabLst>
                <a:tab pos="500063" algn="l"/>
              </a:tabLst>
              <a:defRPr sz="3200">
                <a:solidFill>
                  <a:schemeClr val="tx1"/>
                </a:solidFill>
                <a:latin typeface="Helvetica" panose="020B0604020202020204" pitchFamily="34" charset="0"/>
              </a:defRPr>
            </a:lvl1pPr>
            <a:lvl2pPr marL="742950" indent="-285750">
              <a:tabLst>
                <a:tab pos="500063" algn="l"/>
              </a:tabLst>
              <a:defRPr sz="3200">
                <a:solidFill>
                  <a:schemeClr val="tx1"/>
                </a:solidFill>
                <a:latin typeface="Helvetica" panose="020B0604020202020204" pitchFamily="34" charset="0"/>
              </a:defRPr>
            </a:lvl2pPr>
            <a:lvl3pPr marL="1143000" indent="-228600">
              <a:tabLst>
                <a:tab pos="500063" algn="l"/>
              </a:tabLst>
              <a:defRPr sz="3200">
                <a:solidFill>
                  <a:schemeClr val="tx1"/>
                </a:solidFill>
                <a:latin typeface="Helvetica" panose="020B0604020202020204" pitchFamily="34" charset="0"/>
              </a:defRPr>
            </a:lvl3pPr>
            <a:lvl4pPr marL="1600200" indent="-228600">
              <a:tabLst>
                <a:tab pos="500063" algn="l"/>
              </a:tabLst>
              <a:defRPr sz="3200">
                <a:solidFill>
                  <a:schemeClr val="tx1"/>
                </a:solidFill>
                <a:latin typeface="Helvetica" panose="020B0604020202020204" pitchFamily="34" charset="0"/>
              </a:defRPr>
            </a:lvl4pPr>
            <a:lvl5pPr marL="2057400" indent="-228600">
              <a:tabLst>
                <a:tab pos="500063"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9pPr>
          </a:lstStyle>
          <a:p>
            <a:pPr algn="just" eaLnBrk="1" hangingPunct="1">
              <a:spcBef>
                <a:spcPct val="50000"/>
              </a:spcBef>
            </a:pPr>
            <a:r>
              <a:rPr lang="en-US" altLang="en-US" sz="4400" b="1" dirty="0">
                <a:solidFill>
                  <a:srgbClr val="FF3737"/>
                </a:solidFill>
              </a:rPr>
              <a:t>Introduction</a:t>
            </a:r>
          </a:p>
          <a:p>
            <a:pPr eaLnBrk="1" hangingPunct="1">
              <a:spcBef>
                <a:spcPct val="10000"/>
              </a:spcBef>
            </a:pPr>
            <a:r>
              <a:rPr lang="en-US" altLang="en-US" sz="3300" dirty="0">
                <a:latin typeface="Times New Roman" panose="02020603050405020304" pitchFamily="18" charset="0"/>
              </a:rPr>
              <a:t>In 2011, 13.7 million people hunted within the US:</a:t>
            </a:r>
          </a:p>
          <a:p>
            <a:pPr marL="457200" indent="-457200" eaLnBrk="1" hangingPunct="1">
              <a:spcBef>
                <a:spcPct val="10000"/>
              </a:spcBef>
              <a:buFont typeface="Arial" panose="020B0604020202020204" pitchFamily="34" charset="0"/>
              <a:buChar char="•"/>
            </a:pPr>
            <a:r>
              <a:rPr lang="en-US" altLang="en-US" sz="3300" dirty="0">
                <a:latin typeface="Times New Roman" panose="02020603050405020304" pitchFamily="18" charset="0"/>
              </a:rPr>
              <a:t> 11.6 million pursued big game such as deer or elk </a:t>
            </a:r>
          </a:p>
          <a:p>
            <a:pPr marL="457200" indent="-457200" eaLnBrk="1" hangingPunct="1">
              <a:spcBef>
                <a:spcPct val="10000"/>
              </a:spcBef>
              <a:buFont typeface="Arial" panose="020B0604020202020204" pitchFamily="34" charset="0"/>
              <a:buChar char="•"/>
            </a:pPr>
            <a:r>
              <a:rPr lang="en-US" altLang="en-US" sz="3300" dirty="0">
                <a:latin typeface="Times New Roman" panose="02020603050405020304" pitchFamily="18" charset="0"/>
              </a:rPr>
              <a:t>4.5 million hunted small game like squirrels or rabbits </a:t>
            </a:r>
          </a:p>
          <a:p>
            <a:pPr marL="457200" indent="-457200" eaLnBrk="1" hangingPunct="1">
              <a:spcBef>
                <a:spcPct val="10000"/>
              </a:spcBef>
              <a:buFont typeface="Arial" panose="020B0604020202020204" pitchFamily="34" charset="0"/>
              <a:buChar char="•"/>
            </a:pPr>
            <a:r>
              <a:rPr lang="en-US" altLang="en-US" sz="3300" dirty="0">
                <a:latin typeface="Times New Roman" panose="02020603050405020304" pitchFamily="18" charset="0"/>
              </a:rPr>
              <a:t>2.2 million hunted other game such as raccoons or feral hogs. </a:t>
            </a:r>
          </a:p>
          <a:p>
            <a:pPr eaLnBrk="1" hangingPunct="1">
              <a:spcBef>
                <a:spcPct val="10000"/>
              </a:spcBef>
            </a:pPr>
            <a:r>
              <a:rPr lang="en-US" altLang="en-US" sz="3300" dirty="0">
                <a:latin typeface="Times New Roman" panose="02020603050405020304" pitchFamily="18" charset="0"/>
              </a:rPr>
              <a:t>Three diseases are highlighted in this systematic review that could potentially put hunters at risk: </a:t>
            </a:r>
          </a:p>
          <a:p>
            <a:pPr marL="457200" indent="-457200" eaLnBrk="1" hangingPunct="1">
              <a:spcBef>
                <a:spcPct val="10000"/>
              </a:spcBef>
              <a:buFont typeface="Arial" panose="020B0604020202020204" pitchFamily="34" charset="0"/>
              <a:buChar char="•"/>
            </a:pPr>
            <a:r>
              <a:rPr lang="en-US" altLang="en-US" sz="3300" dirty="0">
                <a:latin typeface="Times New Roman" panose="02020603050405020304" pitchFamily="18" charset="0"/>
              </a:rPr>
              <a:t>brucellosis from feral swine hunting </a:t>
            </a:r>
          </a:p>
          <a:p>
            <a:pPr marL="457200" indent="-457200" eaLnBrk="1" hangingPunct="1">
              <a:spcBef>
                <a:spcPct val="10000"/>
              </a:spcBef>
              <a:buFont typeface="Arial" panose="020B0604020202020204" pitchFamily="34" charset="0"/>
              <a:buChar char="•"/>
            </a:pPr>
            <a:r>
              <a:rPr lang="en-US" altLang="en-US" sz="3300" dirty="0">
                <a:latin typeface="Times New Roman" panose="02020603050405020304" pitchFamily="18" charset="0"/>
              </a:rPr>
              <a:t>tularemia from hare hunting </a:t>
            </a:r>
          </a:p>
          <a:p>
            <a:pPr marL="457200" indent="-457200" eaLnBrk="1" hangingPunct="1">
              <a:spcBef>
                <a:spcPct val="10000"/>
              </a:spcBef>
              <a:buFont typeface="Arial" panose="020B0604020202020204" pitchFamily="34" charset="0"/>
              <a:buChar char="•"/>
            </a:pPr>
            <a:r>
              <a:rPr lang="en-US" altLang="en-US" sz="3300" dirty="0">
                <a:latin typeface="Times New Roman" panose="02020603050405020304" pitchFamily="18" charset="0"/>
              </a:rPr>
              <a:t>chronic wasting disease (CWD) in </a:t>
            </a:r>
            <a:r>
              <a:rPr lang="en-US" altLang="en-US" sz="3300" dirty="0" err="1">
                <a:latin typeface="Times New Roman" panose="02020603050405020304" pitchFamily="18" charset="0"/>
              </a:rPr>
              <a:t>cervids</a:t>
            </a:r>
            <a:r>
              <a:rPr lang="en-US" altLang="en-US" sz="3300" dirty="0">
                <a:latin typeface="Times New Roman" panose="02020603050405020304" pitchFamily="18" charset="0"/>
              </a:rPr>
              <a:t> that we are currently unsure if it could infect humans.</a:t>
            </a:r>
          </a:p>
        </p:txBody>
      </p:sp>
      <p:sp>
        <p:nvSpPr>
          <p:cNvPr id="2051" name="Text Box 11">
            <a:extLst>
              <a:ext uri="{FF2B5EF4-FFF2-40B4-BE49-F238E27FC236}">
                <a16:creationId xmlns:a16="http://schemas.microsoft.com/office/drawing/2014/main" id="{B86B71E1-513D-4FE1-9E50-45469E29A0EC}"/>
              </a:ext>
            </a:extLst>
          </p:cNvPr>
          <p:cNvSpPr txBox="1">
            <a:spLocks noChangeArrowheads="1"/>
          </p:cNvSpPr>
          <p:nvPr/>
        </p:nvSpPr>
        <p:spPr bwMode="auto">
          <a:xfrm>
            <a:off x="2092325" y="16957675"/>
            <a:ext cx="10512425" cy="13903325"/>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457200" rIns="914400" bIns="914400"/>
          <a:lstStyle>
            <a:lvl1pPr>
              <a:tabLst>
                <a:tab pos="508000" algn="l"/>
              </a:tabLst>
              <a:defRPr sz="3200">
                <a:solidFill>
                  <a:schemeClr val="tx1"/>
                </a:solidFill>
                <a:latin typeface="Helvetica" panose="020B0604020202020204" pitchFamily="34" charset="0"/>
              </a:defRPr>
            </a:lvl1pPr>
            <a:lvl2pPr marL="742950" indent="-285750">
              <a:tabLst>
                <a:tab pos="508000" algn="l"/>
              </a:tabLst>
              <a:defRPr sz="3200">
                <a:solidFill>
                  <a:schemeClr val="tx1"/>
                </a:solidFill>
                <a:latin typeface="Helvetica" panose="020B0604020202020204" pitchFamily="34" charset="0"/>
              </a:defRPr>
            </a:lvl2pPr>
            <a:lvl3pPr marL="1143000" indent="-228600">
              <a:tabLst>
                <a:tab pos="508000" algn="l"/>
              </a:tabLst>
              <a:defRPr sz="3200">
                <a:solidFill>
                  <a:schemeClr val="tx1"/>
                </a:solidFill>
                <a:latin typeface="Helvetica" panose="020B0604020202020204" pitchFamily="34" charset="0"/>
              </a:defRPr>
            </a:lvl3pPr>
            <a:lvl4pPr marL="1600200" indent="-228600">
              <a:tabLst>
                <a:tab pos="508000" algn="l"/>
              </a:tabLst>
              <a:defRPr sz="3200">
                <a:solidFill>
                  <a:schemeClr val="tx1"/>
                </a:solidFill>
                <a:latin typeface="Helvetica" panose="020B0604020202020204" pitchFamily="34" charset="0"/>
              </a:defRPr>
            </a:lvl4pPr>
            <a:lvl5pPr marL="2057400" indent="-228600">
              <a:tabLst>
                <a:tab pos="508000"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508000"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508000"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508000"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508000" algn="l"/>
              </a:tabLst>
              <a:defRPr sz="3200">
                <a:solidFill>
                  <a:schemeClr val="tx1"/>
                </a:solidFill>
                <a:latin typeface="Helvetica" panose="020B0604020202020204" pitchFamily="34" charset="0"/>
              </a:defRPr>
            </a:lvl9pPr>
          </a:lstStyle>
          <a:p>
            <a:pPr algn="just" eaLnBrk="1" hangingPunct="1">
              <a:spcBef>
                <a:spcPct val="50000"/>
              </a:spcBef>
            </a:pPr>
            <a:r>
              <a:rPr lang="en-US" altLang="en-US" sz="4400" b="1" dirty="0">
                <a:solidFill>
                  <a:srgbClr val="FF3737"/>
                </a:solidFill>
              </a:rPr>
              <a:t>Materials and methods</a:t>
            </a:r>
            <a:r>
              <a:rPr lang="en-US" altLang="en-US" sz="2400" dirty="0">
                <a:solidFill>
                  <a:srgbClr val="FF8000"/>
                </a:solidFill>
                <a:latin typeface="Times New Roman" panose="02020603050405020304" pitchFamily="18" charset="0"/>
              </a:rPr>
              <a:t>	</a:t>
            </a:r>
            <a:endParaRPr lang="en-US" altLang="en-US" sz="2400" dirty="0">
              <a:latin typeface="Times New Roman" panose="02020603050405020304" pitchFamily="18" charset="0"/>
            </a:endParaRPr>
          </a:p>
          <a:p>
            <a:pPr eaLnBrk="1" hangingPunct="1">
              <a:spcBef>
                <a:spcPct val="10000"/>
              </a:spcBef>
            </a:pPr>
            <a:r>
              <a:rPr lang="en-US" altLang="en-US" dirty="0">
                <a:latin typeface="Times New Roman" panose="02020603050405020304" pitchFamily="18" charset="0"/>
              </a:rPr>
              <a:t>We initially performed a preliminary search with the search terms:</a:t>
            </a:r>
          </a:p>
          <a:p>
            <a:pPr marL="457200" indent="-457200" eaLnBrk="1" hangingPunct="1">
              <a:spcBef>
                <a:spcPct val="10000"/>
              </a:spcBef>
              <a:buFont typeface="Arial" panose="020B0604020202020204" pitchFamily="34" charset="0"/>
              <a:buChar char="•"/>
            </a:pPr>
            <a:r>
              <a:rPr lang="en-US" altLang="en-US" dirty="0">
                <a:latin typeface="Times New Roman" panose="02020603050405020304" pitchFamily="18" charset="0"/>
              </a:rPr>
              <a:t> “hunt”</a:t>
            </a:r>
          </a:p>
          <a:p>
            <a:pPr marL="457200" indent="-457200" eaLnBrk="1" hangingPunct="1">
              <a:spcBef>
                <a:spcPct val="10000"/>
              </a:spcBef>
              <a:buFont typeface="Arial" panose="020B0604020202020204" pitchFamily="34" charset="0"/>
              <a:buChar char="•"/>
            </a:pPr>
            <a:r>
              <a:rPr lang="en-US" altLang="en-US" dirty="0">
                <a:latin typeface="Times New Roman" panose="02020603050405020304" pitchFamily="18" charset="0"/>
              </a:rPr>
              <a:t> “field dressing”</a:t>
            </a:r>
          </a:p>
          <a:p>
            <a:pPr marL="457200" indent="-457200" eaLnBrk="1" hangingPunct="1">
              <a:spcBef>
                <a:spcPct val="10000"/>
              </a:spcBef>
              <a:buFont typeface="Arial" panose="020B0604020202020204" pitchFamily="34" charset="0"/>
              <a:buChar char="•"/>
            </a:pPr>
            <a:r>
              <a:rPr lang="en-US" altLang="en-US" dirty="0">
                <a:latin typeface="Times New Roman" panose="02020603050405020304" pitchFamily="18" charset="0"/>
              </a:rPr>
              <a:t>“bushmeat” </a:t>
            </a:r>
          </a:p>
          <a:p>
            <a:pPr eaLnBrk="1" hangingPunct="1">
              <a:spcBef>
                <a:spcPct val="10000"/>
              </a:spcBef>
            </a:pPr>
            <a:r>
              <a:rPr lang="en-US" altLang="en-US" dirty="0">
                <a:latin typeface="Times New Roman" panose="02020603050405020304" pitchFamily="18" charset="0"/>
              </a:rPr>
              <a:t>Based on this preliminary search, we decided to focus on brucellosis, tularemia, and CWD as:</a:t>
            </a:r>
          </a:p>
          <a:p>
            <a:pPr marL="457200" indent="-457200" eaLnBrk="1" hangingPunct="1">
              <a:spcBef>
                <a:spcPct val="10000"/>
              </a:spcBef>
              <a:buFont typeface="Arial" panose="020B0604020202020204" pitchFamily="34" charset="0"/>
              <a:buChar char="•"/>
            </a:pPr>
            <a:r>
              <a:rPr lang="en-US" altLang="en-US" dirty="0">
                <a:latin typeface="Times New Roman" panose="02020603050405020304" pitchFamily="18" charset="0"/>
              </a:rPr>
              <a:t>These diseases had more information</a:t>
            </a:r>
          </a:p>
          <a:p>
            <a:pPr marL="457200" indent="-457200" eaLnBrk="1" hangingPunct="1">
              <a:spcBef>
                <a:spcPct val="10000"/>
              </a:spcBef>
              <a:buFont typeface="Arial" panose="020B0604020202020204" pitchFamily="34" charset="0"/>
              <a:buChar char="•"/>
            </a:pPr>
            <a:r>
              <a:rPr lang="en-US" altLang="en-US" dirty="0">
                <a:latin typeface="Times New Roman" panose="02020603050405020304" pitchFamily="18" charset="0"/>
              </a:rPr>
              <a:t>Tularemia and brucellosis are notifiable diseases </a:t>
            </a:r>
          </a:p>
          <a:p>
            <a:pPr marL="457200" indent="-457200" eaLnBrk="1" hangingPunct="1">
              <a:spcBef>
                <a:spcPct val="10000"/>
              </a:spcBef>
              <a:buFont typeface="Arial" panose="020B0604020202020204" pitchFamily="34" charset="0"/>
              <a:buChar char="•"/>
            </a:pPr>
            <a:r>
              <a:rPr lang="en-US" altLang="en-US" dirty="0">
                <a:latin typeface="Times New Roman" panose="02020603050405020304" pitchFamily="18" charset="0"/>
              </a:rPr>
              <a:t>Many states have CWD surveillance programs.</a:t>
            </a:r>
          </a:p>
          <a:p>
            <a:pPr eaLnBrk="1" hangingPunct="1">
              <a:spcBef>
                <a:spcPct val="10000"/>
              </a:spcBef>
            </a:pPr>
            <a:r>
              <a:rPr lang="en-US" altLang="en-US" dirty="0">
                <a:latin typeface="Times New Roman" panose="02020603050405020304" pitchFamily="18" charset="0"/>
              </a:rPr>
              <a:t>With the same sources, we performed another search to gain 4,938 search results, 70 of which were chosen to be reviewed further. A total of 26 articles were used of these 70 articles.</a:t>
            </a:r>
          </a:p>
          <a:p>
            <a:pPr eaLnBrk="1" hangingPunct="1">
              <a:spcBef>
                <a:spcPct val="10000"/>
              </a:spcBef>
            </a:pPr>
            <a:endParaRPr lang="en-US" altLang="en-US" sz="2400" dirty="0">
              <a:latin typeface="Times New Roman" panose="02020603050405020304" pitchFamily="18" charset="0"/>
            </a:endParaRPr>
          </a:p>
        </p:txBody>
      </p:sp>
      <p:sp>
        <p:nvSpPr>
          <p:cNvPr id="2052" name="Text Box 12">
            <a:extLst>
              <a:ext uri="{FF2B5EF4-FFF2-40B4-BE49-F238E27FC236}">
                <a16:creationId xmlns:a16="http://schemas.microsoft.com/office/drawing/2014/main" id="{044317D3-F2D4-4CDA-B7CD-C245EE7F8513}"/>
              </a:ext>
            </a:extLst>
          </p:cNvPr>
          <p:cNvSpPr txBox="1">
            <a:spLocks noChangeArrowheads="1"/>
          </p:cNvSpPr>
          <p:nvPr/>
        </p:nvSpPr>
        <p:spPr bwMode="auto">
          <a:xfrm>
            <a:off x="14262100" y="7256463"/>
            <a:ext cx="10512425" cy="23604537"/>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457200" rIns="914400" bIns="914400"/>
          <a:lstStyle>
            <a:lvl1pPr>
              <a:tabLst>
                <a:tab pos="500063" algn="l"/>
              </a:tabLst>
              <a:defRPr sz="3200">
                <a:solidFill>
                  <a:schemeClr val="tx1"/>
                </a:solidFill>
                <a:latin typeface="Helvetica" panose="020B0604020202020204" pitchFamily="34" charset="0"/>
              </a:defRPr>
            </a:lvl1pPr>
            <a:lvl2pPr marL="1385888" indent="-346075">
              <a:tabLst>
                <a:tab pos="500063" algn="l"/>
              </a:tabLst>
              <a:defRPr sz="3200">
                <a:solidFill>
                  <a:schemeClr val="tx1"/>
                </a:solidFill>
                <a:latin typeface="Helvetica" panose="020B0604020202020204" pitchFamily="34" charset="0"/>
              </a:defRPr>
            </a:lvl2pPr>
            <a:lvl3pPr marL="1143000" indent="-228600">
              <a:tabLst>
                <a:tab pos="500063" algn="l"/>
              </a:tabLst>
              <a:defRPr sz="3200">
                <a:solidFill>
                  <a:schemeClr val="tx1"/>
                </a:solidFill>
                <a:latin typeface="Helvetica" panose="020B0604020202020204" pitchFamily="34" charset="0"/>
              </a:defRPr>
            </a:lvl3pPr>
            <a:lvl4pPr marL="1600200" indent="-228600">
              <a:tabLst>
                <a:tab pos="500063" algn="l"/>
              </a:tabLst>
              <a:defRPr sz="3200">
                <a:solidFill>
                  <a:schemeClr val="tx1"/>
                </a:solidFill>
                <a:latin typeface="Helvetica" panose="020B0604020202020204" pitchFamily="34" charset="0"/>
              </a:defRPr>
            </a:lvl4pPr>
            <a:lvl5pPr marL="2057400" indent="-228600">
              <a:tabLst>
                <a:tab pos="500063"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9pPr>
          </a:lstStyle>
          <a:p>
            <a:pPr algn="just" eaLnBrk="1" hangingPunct="1"/>
            <a:r>
              <a:rPr lang="en-US" altLang="en-US" sz="4400" b="1">
                <a:solidFill>
                  <a:srgbClr val="FF3737"/>
                </a:solidFill>
              </a:rPr>
              <a:t>Results</a:t>
            </a:r>
            <a:endParaRPr lang="en-US" altLang="en-US" sz="2400" b="1">
              <a:solidFill>
                <a:srgbClr val="FF3737"/>
              </a:solidFill>
            </a:endParaRPr>
          </a:p>
          <a:p>
            <a:pPr eaLnBrk="1" hangingPunct="1">
              <a:spcBef>
                <a:spcPct val="10000"/>
              </a:spcBef>
            </a:pPr>
            <a:r>
              <a:rPr lang="en-US" altLang="en-US" sz="2400">
                <a:latin typeface="Times New Roman" panose="02020603050405020304" pitchFamily="18" charset="0"/>
              </a:rPr>
              <a:t>	</a:t>
            </a:r>
          </a:p>
        </p:txBody>
      </p:sp>
      <p:sp>
        <p:nvSpPr>
          <p:cNvPr id="2053" name="Text Box 13">
            <a:extLst>
              <a:ext uri="{FF2B5EF4-FFF2-40B4-BE49-F238E27FC236}">
                <a16:creationId xmlns:a16="http://schemas.microsoft.com/office/drawing/2014/main" id="{DD7D5596-5085-4922-92E5-8B3E2D9166CC}"/>
              </a:ext>
            </a:extLst>
          </p:cNvPr>
          <p:cNvSpPr txBox="1">
            <a:spLocks noChangeArrowheads="1"/>
          </p:cNvSpPr>
          <p:nvPr/>
        </p:nvSpPr>
        <p:spPr bwMode="auto">
          <a:xfrm>
            <a:off x="38433375" y="7256463"/>
            <a:ext cx="10512425" cy="14906625"/>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457200" rIns="914400" bIns="914400"/>
          <a:lstStyle>
            <a:lvl1pPr>
              <a:tabLst>
                <a:tab pos="635000" algn="l"/>
              </a:tabLst>
              <a:defRPr sz="3200">
                <a:solidFill>
                  <a:schemeClr val="tx1"/>
                </a:solidFill>
                <a:latin typeface="Helvetica" panose="020B0604020202020204" pitchFamily="34" charset="0"/>
              </a:defRPr>
            </a:lvl1pPr>
            <a:lvl2pPr marL="742950" indent="-285750">
              <a:tabLst>
                <a:tab pos="635000" algn="l"/>
              </a:tabLst>
              <a:defRPr sz="3200">
                <a:solidFill>
                  <a:schemeClr val="tx1"/>
                </a:solidFill>
                <a:latin typeface="Helvetica" panose="020B0604020202020204" pitchFamily="34" charset="0"/>
              </a:defRPr>
            </a:lvl2pPr>
            <a:lvl3pPr marL="1143000" indent="-228600">
              <a:tabLst>
                <a:tab pos="635000" algn="l"/>
              </a:tabLst>
              <a:defRPr sz="3200">
                <a:solidFill>
                  <a:schemeClr val="tx1"/>
                </a:solidFill>
                <a:latin typeface="Helvetica" panose="020B0604020202020204" pitchFamily="34" charset="0"/>
              </a:defRPr>
            </a:lvl3pPr>
            <a:lvl4pPr marL="1600200" indent="-228600">
              <a:tabLst>
                <a:tab pos="635000" algn="l"/>
              </a:tabLst>
              <a:defRPr sz="3200">
                <a:solidFill>
                  <a:schemeClr val="tx1"/>
                </a:solidFill>
                <a:latin typeface="Helvetica" panose="020B0604020202020204" pitchFamily="34" charset="0"/>
              </a:defRPr>
            </a:lvl4pPr>
            <a:lvl5pPr marL="2057400" indent="-228600">
              <a:tabLst>
                <a:tab pos="635000"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635000"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635000"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635000"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635000" algn="l"/>
              </a:tabLst>
              <a:defRPr sz="3200">
                <a:solidFill>
                  <a:schemeClr val="tx1"/>
                </a:solidFill>
                <a:latin typeface="Helvetica" panose="020B0604020202020204" pitchFamily="34" charset="0"/>
              </a:defRPr>
            </a:lvl9pPr>
          </a:lstStyle>
          <a:p>
            <a:pPr eaLnBrk="1" hangingPunct="1">
              <a:spcBef>
                <a:spcPct val="50000"/>
              </a:spcBef>
            </a:pPr>
            <a:r>
              <a:rPr lang="en-US" altLang="en-US" sz="4400" b="1" dirty="0">
                <a:solidFill>
                  <a:srgbClr val="FF3737"/>
                </a:solidFill>
              </a:rPr>
              <a:t>Conclusions</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Brucellosis may become more of an issue as both feral swine populations and brucellosis in feral swine spread. </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Though tularemia is a notifiable disease, data on how a case became infected is unavailable. </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Furthermore, there is no data on how prevalent tularemia is in animals, making it difficult to estimate the total risk of contact with an infected animal. </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CWD is increasing exponentially and it is likely the distribution is larger than we think it is. </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Though there has been no definitive proof that humans can become infected by CWD, there has been considerable proof that CWD has distinct strains with varying characteristics and tends to have altered host range upon infection of new hosts unlike other prion diseases. </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he more CWD spreads in </a:t>
            </a:r>
            <a:r>
              <a:rPr lang="en-US" altLang="en-US" sz="3000" dirty="0" err="1">
                <a:latin typeface="Times New Roman" panose="02020603050405020304" pitchFamily="18" charset="0"/>
              </a:rPr>
              <a:t>cervid</a:t>
            </a:r>
            <a:r>
              <a:rPr lang="en-US" altLang="en-US" sz="3000" dirty="0">
                <a:latin typeface="Times New Roman" panose="02020603050405020304" pitchFamily="18" charset="0"/>
              </a:rPr>
              <a:t> populations within the US, the more likely a spillover event is to occur if it is indeed possible.</a:t>
            </a:r>
            <a:r>
              <a:rPr lang="en-US" altLang="en-US" sz="3000" dirty="0">
                <a:latin typeface="Times New Roman" panose="02020603050405020304" pitchFamily="18" charset="0"/>
                <a:cs typeface="Calibri" panose="020F0502020204030204" pitchFamily="34" charset="0"/>
              </a:rPr>
              <a:t> </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cs typeface="Calibri" panose="020F0502020204030204" pitchFamily="34" charset="0"/>
              </a:rPr>
              <a:t>Since CWD is difficult to diagnose in humans and the asymptomatic period could be decades, it is important to continue research and surveillance of CWD as well as prevent the spread of CWD in </a:t>
            </a:r>
            <a:r>
              <a:rPr lang="en-US" altLang="en-US" sz="3000" dirty="0" err="1">
                <a:latin typeface="Times New Roman" panose="02020603050405020304" pitchFamily="18" charset="0"/>
                <a:cs typeface="Calibri" panose="020F0502020204030204" pitchFamily="34" charset="0"/>
              </a:rPr>
              <a:t>cervid</a:t>
            </a:r>
            <a:r>
              <a:rPr lang="en-US" altLang="en-US" sz="3000" dirty="0">
                <a:latin typeface="Times New Roman" panose="02020603050405020304" pitchFamily="18" charset="0"/>
                <a:cs typeface="Calibri" panose="020F0502020204030204" pitchFamily="34" charset="0"/>
              </a:rPr>
              <a:t> populations if possible.</a:t>
            </a:r>
          </a:p>
          <a:p>
            <a:pPr marL="457200" indent="-457200" eaLnBrk="1" hangingPunct="1">
              <a:spcBef>
                <a:spcPct val="10000"/>
              </a:spcBef>
              <a:buFont typeface="Arial" panose="020B0604020202020204" pitchFamily="34" charset="0"/>
              <a:buChar char="•"/>
            </a:pPr>
            <a:r>
              <a:rPr lang="en-US" altLang="en-US" sz="3000" dirty="0">
                <a:latin typeface="Times New Roman" panose="02020603050405020304" pitchFamily="18" charset="0"/>
              </a:rPr>
              <a:t>Though some surveys have been done on field dressing practice, these have very few participants and focus mainly on glove usage. </a:t>
            </a:r>
          </a:p>
        </p:txBody>
      </p:sp>
      <p:sp>
        <p:nvSpPr>
          <p:cNvPr id="2054" name="Text Box 14">
            <a:extLst>
              <a:ext uri="{FF2B5EF4-FFF2-40B4-BE49-F238E27FC236}">
                <a16:creationId xmlns:a16="http://schemas.microsoft.com/office/drawing/2014/main" id="{5A4CE86D-9DE0-463F-A310-D8AD25887AFA}"/>
              </a:ext>
            </a:extLst>
          </p:cNvPr>
          <p:cNvSpPr txBox="1">
            <a:spLocks noChangeArrowheads="1"/>
          </p:cNvSpPr>
          <p:nvPr/>
        </p:nvSpPr>
        <p:spPr bwMode="auto">
          <a:xfrm>
            <a:off x="1828800" y="1333500"/>
            <a:ext cx="47701200" cy="4094163"/>
          </a:xfrm>
          <a:prstGeom prst="rect">
            <a:avLst/>
          </a:prstGeom>
          <a:solidFill>
            <a:srgbClr val="FF37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tIns="274320" rIns="274320" bIns="274320">
            <a:spAutoFit/>
          </a:bodyPr>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pPr algn="ctr" eaLnBrk="1" hangingPunct="1">
              <a:spcBef>
                <a:spcPct val="50000"/>
              </a:spcBef>
            </a:pPr>
            <a:r>
              <a:rPr lang="en-US" altLang="en-US" sz="7200" b="1" dirty="0">
                <a:solidFill>
                  <a:schemeClr val="bg1"/>
                </a:solidFill>
              </a:rPr>
              <a:t>Risk of Brucellosis, Tularemia, and Chronic Wasting Disease in US Hunters: A Systematic Review</a:t>
            </a:r>
          </a:p>
          <a:p>
            <a:pPr algn="ctr" eaLnBrk="1" hangingPunct="1">
              <a:spcBef>
                <a:spcPct val="50000"/>
              </a:spcBef>
            </a:pPr>
            <a:r>
              <a:rPr lang="en-US" altLang="en-US" sz="6000" b="1" dirty="0">
                <a:solidFill>
                  <a:schemeClr val="bg1"/>
                </a:solidFill>
              </a:rPr>
              <a:t>Devann Kirkpatrick</a:t>
            </a:r>
            <a:br>
              <a:rPr lang="en-US" altLang="en-US" sz="6000" b="1" dirty="0">
                <a:solidFill>
                  <a:schemeClr val="bg1"/>
                </a:solidFill>
              </a:rPr>
            </a:br>
            <a:r>
              <a:rPr lang="en-US" altLang="en-US" sz="6000" dirty="0">
                <a:solidFill>
                  <a:schemeClr val="bg1"/>
                </a:solidFill>
              </a:rPr>
              <a:t>Department of Epidemiology and Biostatistics, University of Georgia College of Public Health</a:t>
            </a:r>
          </a:p>
        </p:txBody>
      </p:sp>
      <p:sp>
        <p:nvSpPr>
          <p:cNvPr id="2055" name="Text Box 15">
            <a:extLst>
              <a:ext uri="{FF2B5EF4-FFF2-40B4-BE49-F238E27FC236}">
                <a16:creationId xmlns:a16="http://schemas.microsoft.com/office/drawing/2014/main" id="{EFD68D4B-F7AA-46A2-88FA-927B6CEE9EDE}"/>
              </a:ext>
            </a:extLst>
          </p:cNvPr>
          <p:cNvSpPr txBox="1">
            <a:spLocks noChangeArrowheads="1"/>
          </p:cNvSpPr>
          <p:nvPr/>
        </p:nvSpPr>
        <p:spPr bwMode="auto">
          <a:xfrm>
            <a:off x="38433375" y="23242588"/>
            <a:ext cx="10512425" cy="5006975"/>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457200" rIns="914400" bIns="914400"/>
          <a:lstStyle>
            <a:lvl1pPr marL="500063" indent="-500063">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pPr eaLnBrk="1" hangingPunct="1">
              <a:spcBef>
                <a:spcPct val="50000"/>
              </a:spcBef>
            </a:pPr>
            <a:r>
              <a:rPr lang="en-US" altLang="en-US" sz="4400" b="1">
                <a:solidFill>
                  <a:srgbClr val="FF3737"/>
                </a:solidFill>
              </a:rPr>
              <a:t>Literature cited</a:t>
            </a:r>
          </a:p>
          <a:p>
            <a:pPr eaLnBrk="1" hangingPunct="1"/>
            <a:r>
              <a:rPr lang="en-US" altLang="en-US" sz="2000">
                <a:latin typeface="Times New Roman" panose="02020603050405020304" pitchFamily="18" charset="0"/>
              </a:rPr>
              <a:t>Michael WM, Elizabeth SW, Hobbs NT, Lisa LW. Environmental Sources of Prion Transmission in Mule Deer. Emerging Infectious Disease journal 2004;10(6):1003.</a:t>
            </a:r>
          </a:p>
          <a:p>
            <a:pPr eaLnBrk="1" hangingPunct="1"/>
            <a:r>
              <a:rPr lang="en-US" altLang="en-US" sz="2000">
                <a:latin typeface="Times New Roman" panose="02020603050405020304" pitchFamily="18" charset="0"/>
              </a:rPr>
              <a:t>Leiser OP, Corn JL, Schmit BS, Keim PS, Foster JT. Feral swine brucellosis in the United States and prospective genomic techniques for disease epidemiology. Vet Microbiol 2013;166(1-2):1-10.</a:t>
            </a:r>
          </a:p>
          <a:p>
            <a:pPr eaLnBrk="1" hangingPunct="1"/>
            <a:r>
              <a:rPr lang="en-US" altLang="en-US" sz="2000">
                <a:latin typeface="Times New Roman" panose="02020603050405020304" pitchFamily="18" charset="0"/>
              </a:rPr>
              <a:t>Hope OD, David ES, Dana C. Duck Hunters’ Perceptions of Risk for Avian Influenza, Georgia, USA. Emerging Infectious Disease journal 2010;16(8):1279.</a:t>
            </a:r>
          </a:p>
          <a:p>
            <a:pPr eaLnBrk="1" hangingPunct="1"/>
            <a:r>
              <a:rPr lang="en-US" altLang="en-US" sz="2000">
                <a:latin typeface="Times New Roman" panose="02020603050405020304" pitchFamily="18" charset="0"/>
              </a:rPr>
              <a:t>U.S. Department of the Interior FaWS, and U.S. Department of Commerce, U.S., Bureau. C. 2006 National Survey of Fishing, Hunting, and Wildlife-Associated Recreation.; 2007.</a:t>
            </a:r>
          </a:p>
        </p:txBody>
      </p:sp>
      <p:sp>
        <p:nvSpPr>
          <p:cNvPr id="2056" name="Text Box 33">
            <a:extLst>
              <a:ext uri="{FF2B5EF4-FFF2-40B4-BE49-F238E27FC236}">
                <a16:creationId xmlns:a16="http://schemas.microsoft.com/office/drawing/2014/main" id="{F1E1E24B-C1B0-4229-A3D4-3DCA48B9BAEE}"/>
              </a:ext>
            </a:extLst>
          </p:cNvPr>
          <p:cNvSpPr txBox="1">
            <a:spLocks noChangeArrowheads="1"/>
          </p:cNvSpPr>
          <p:nvPr/>
        </p:nvSpPr>
        <p:spPr bwMode="auto">
          <a:xfrm>
            <a:off x="8160544" y="27726746"/>
            <a:ext cx="3901017" cy="14157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pPr eaLnBrk="1" hangingPunct="1"/>
            <a:r>
              <a:rPr lang="en-US" altLang="en-US" sz="2000" b="1" dirty="0"/>
              <a:t>Figure 1. </a:t>
            </a:r>
            <a:r>
              <a:rPr lang="en-US" altLang="en-US" sz="2000" dirty="0"/>
              <a:t>Amount of search results reviewed, amount taken out, and amount included in this systematic review</a:t>
            </a:r>
          </a:p>
        </p:txBody>
      </p:sp>
      <p:sp>
        <p:nvSpPr>
          <p:cNvPr id="2057" name="Rectangle 31">
            <a:extLst>
              <a:ext uri="{FF2B5EF4-FFF2-40B4-BE49-F238E27FC236}">
                <a16:creationId xmlns:a16="http://schemas.microsoft.com/office/drawing/2014/main" id="{32E45722-E949-4EAE-B340-98A4EC1DB16D}"/>
              </a:ext>
            </a:extLst>
          </p:cNvPr>
          <p:cNvSpPr>
            <a:spLocks noChangeArrowheads="1"/>
          </p:cNvSpPr>
          <p:nvPr/>
        </p:nvSpPr>
        <p:spPr bwMode="auto">
          <a:xfrm>
            <a:off x="15128875" y="14601825"/>
            <a:ext cx="8780463" cy="800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r>
              <a:rPr lang="en-US" altLang="en-US" sz="2000" b="1"/>
              <a:t>Figure 2. </a:t>
            </a:r>
            <a:r>
              <a:rPr lang="en-US" altLang="en-US" sz="2000"/>
              <a:t>A: Feral swine populations in 1982 by county. B: Feral swine populations in 2017 by county. C: Brucellosis in feral swine populations</a:t>
            </a:r>
          </a:p>
        </p:txBody>
      </p:sp>
      <p:sp>
        <p:nvSpPr>
          <p:cNvPr id="2058" name="Text Box 55">
            <a:extLst>
              <a:ext uri="{FF2B5EF4-FFF2-40B4-BE49-F238E27FC236}">
                <a16:creationId xmlns:a16="http://schemas.microsoft.com/office/drawing/2014/main" id="{8B6243D9-95F3-447C-95DE-336683CB6945}"/>
              </a:ext>
            </a:extLst>
          </p:cNvPr>
          <p:cNvSpPr txBox="1">
            <a:spLocks noChangeArrowheads="1"/>
          </p:cNvSpPr>
          <p:nvPr/>
        </p:nvSpPr>
        <p:spPr bwMode="auto">
          <a:xfrm>
            <a:off x="14011275" y="14962188"/>
            <a:ext cx="10982325" cy="3673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914400" rIns="914400" bIns="914400"/>
          <a:lstStyle>
            <a:lvl1pPr>
              <a:tabLst>
                <a:tab pos="500063" algn="l"/>
              </a:tabLst>
              <a:defRPr sz="3200">
                <a:solidFill>
                  <a:schemeClr val="tx1"/>
                </a:solidFill>
                <a:latin typeface="Helvetica" panose="020B0604020202020204" pitchFamily="34" charset="0"/>
              </a:defRPr>
            </a:lvl1pPr>
            <a:lvl2pPr marL="1385888" indent="-346075">
              <a:tabLst>
                <a:tab pos="500063" algn="l"/>
              </a:tabLst>
              <a:defRPr sz="3200">
                <a:solidFill>
                  <a:schemeClr val="tx1"/>
                </a:solidFill>
                <a:latin typeface="Helvetica" panose="020B0604020202020204" pitchFamily="34" charset="0"/>
              </a:defRPr>
            </a:lvl2pPr>
            <a:lvl3pPr marL="1143000" indent="-228600">
              <a:tabLst>
                <a:tab pos="500063" algn="l"/>
              </a:tabLst>
              <a:defRPr sz="3200">
                <a:solidFill>
                  <a:schemeClr val="tx1"/>
                </a:solidFill>
                <a:latin typeface="Helvetica" panose="020B0604020202020204" pitchFamily="34" charset="0"/>
              </a:defRPr>
            </a:lvl3pPr>
            <a:lvl4pPr marL="1600200" indent="-228600">
              <a:tabLst>
                <a:tab pos="500063" algn="l"/>
              </a:tabLst>
              <a:defRPr sz="3200">
                <a:solidFill>
                  <a:schemeClr val="tx1"/>
                </a:solidFill>
                <a:latin typeface="Helvetica" panose="020B0604020202020204" pitchFamily="34" charset="0"/>
              </a:defRPr>
            </a:lvl4pPr>
            <a:lvl5pPr marL="2057400" indent="-228600">
              <a:tabLst>
                <a:tab pos="500063"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9pPr>
          </a:lstStyle>
          <a:p>
            <a:pPr marL="342900" indent="-342900" eaLnBrk="1" hangingPunct="1">
              <a:spcBef>
                <a:spcPct val="10000"/>
              </a:spcBef>
              <a:buFont typeface="Arial" panose="020B0604020202020204" pitchFamily="34" charset="0"/>
              <a:buChar char="•"/>
            </a:pPr>
            <a:r>
              <a:rPr lang="en-US" altLang="en-US" sz="2400" dirty="0">
                <a:latin typeface="Times New Roman" panose="02020603050405020304" pitchFamily="18" charset="0"/>
                <a:cs typeface="Calibri" panose="020F0502020204030204" pitchFamily="34" charset="0"/>
              </a:rPr>
              <a:t>36 states within the US have a viable feral swine population for hunting, of which, 26 allows legal feral swine hunting. </a:t>
            </a:r>
          </a:p>
          <a:p>
            <a:pPr marL="342900" indent="-342900" eaLnBrk="1" hangingPunct="1">
              <a:spcBef>
                <a:spcPct val="10000"/>
              </a:spcBef>
              <a:buFont typeface="Arial" panose="020B0604020202020204" pitchFamily="34" charset="0"/>
              <a:buChar char="•"/>
            </a:pPr>
            <a:r>
              <a:rPr lang="en-US" altLang="en-US" sz="2400" dirty="0">
                <a:latin typeface="Times New Roman" panose="02020603050405020304" pitchFamily="18" charset="0"/>
                <a:cs typeface="Calibri" panose="020F0502020204030204" pitchFamily="34" charset="0"/>
              </a:rPr>
              <a:t>The price and ease of hog hunting varies from state, from California, which costs $69 to legally hunt for hogs and requires hunters to tag every pig killed, to New Mexico and Colorado, which require no licenses to hunt hogs, has no bag limit, and has a year-round hunting season.</a:t>
            </a:r>
            <a:endParaRPr lang="en-US" altLang="en-US" sz="2400" dirty="0">
              <a:latin typeface="Times New Roman" panose="02020603050405020304" pitchFamily="18" charset="0"/>
            </a:endParaRPr>
          </a:p>
        </p:txBody>
      </p:sp>
      <p:sp>
        <p:nvSpPr>
          <p:cNvPr id="2059" name="Text Box 70">
            <a:extLst>
              <a:ext uri="{FF2B5EF4-FFF2-40B4-BE49-F238E27FC236}">
                <a16:creationId xmlns:a16="http://schemas.microsoft.com/office/drawing/2014/main" id="{B579AF49-1355-471D-93D1-EAB0B156A1E8}"/>
              </a:ext>
            </a:extLst>
          </p:cNvPr>
          <p:cNvSpPr txBox="1">
            <a:spLocks noChangeArrowheads="1"/>
          </p:cNvSpPr>
          <p:nvPr/>
        </p:nvSpPr>
        <p:spPr bwMode="auto">
          <a:xfrm>
            <a:off x="38433375" y="28222575"/>
            <a:ext cx="10512425" cy="2638425"/>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457200" rIns="914400" bIns="914400"/>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pPr algn="just" eaLnBrk="1" hangingPunct="1"/>
            <a:r>
              <a:rPr lang="en-US" altLang="en-US" sz="4400" b="1">
                <a:solidFill>
                  <a:srgbClr val="FF3737"/>
                </a:solidFill>
              </a:rPr>
              <a:t>For further information</a:t>
            </a:r>
          </a:p>
          <a:p>
            <a:pPr eaLnBrk="1" hangingPunct="1">
              <a:spcBef>
                <a:spcPct val="10000"/>
              </a:spcBef>
            </a:pPr>
            <a:r>
              <a:rPr lang="en-US" altLang="en-US" sz="2800">
                <a:latin typeface="Times New Roman" panose="02020603050405020304" pitchFamily="18" charset="0"/>
              </a:rPr>
              <a:t>Please contact at </a:t>
            </a:r>
            <a:r>
              <a:rPr lang="en-US" altLang="en-US" sz="2800" b="1">
                <a:latin typeface="Times New Roman" panose="02020603050405020304" pitchFamily="18" charset="0"/>
              </a:rPr>
              <a:t>dnk38763@uga.edu.</a:t>
            </a:r>
            <a:endParaRPr lang="en-US" altLang="en-US" sz="2800">
              <a:latin typeface="Times New Roman" panose="02020603050405020304" pitchFamily="18" charset="0"/>
            </a:endParaRPr>
          </a:p>
        </p:txBody>
      </p:sp>
      <p:sp>
        <p:nvSpPr>
          <p:cNvPr id="2060" name="Text Box 114">
            <a:extLst>
              <a:ext uri="{FF2B5EF4-FFF2-40B4-BE49-F238E27FC236}">
                <a16:creationId xmlns:a16="http://schemas.microsoft.com/office/drawing/2014/main" id="{7D456BD7-BC1F-481E-9B30-E8E7CCDCEB76}"/>
              </a:ext>
            </a:extLst>
          </p:cNvPr>
          <p:cNvSpPr txBox="1">
            <a:spLocks noChangeArrowheads="1"/>
          </p:cNvSpPr>
          <p:nvPr/>
        </p:nvSpPr>
        <p:spPr bwMode="auto">
          <a:xfrm>
            <a:off x="26347738" y="7259638"/>
            <a:ext cx="10512425" cy="23601362"/>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914400" rIns="914400" bIns="914400"/>
          <a:lstStyle>
            <a:lvl1pPr>
              <a:tabLst>
                <a:tab pos="500063" algn="l"/>
              </a:tabLst>
              <a:defRPr sz="3200">
                <a:solidFill>
                  <a:schemeClr val="tx1"/>
                </a:solidFill>
                <a:latin typeface="Helvetica" panose="020B0604020202020204" pitchFamily="34" charset="0"/>
              </a:defRPr>
            </a:lvl1pPr>
            <a:lvl2pPr marL="1385888" indent="-346075">
              <a:tabLst>
                <a:tab pos="500063" algn="l"/>
              </a:tabLst>
              <a:defRPr sz="3200">
                <a:solidFill>
                  <a:schemeClr val="tx1"/>
                </a:solidFill>
                <a:latin typeface="Helvetica" panose="020B0604020202020204" pitchFamily="34" charset="0"/>
              </a:defRPr>
            </a:lvl2pPr>
            <a:lvl3pPr marL="1143000" indent="-228600">
              <a:tabLst>
                <a:tab pos="500063" algn="l"/>
              </a:tabLst>
              <a:defRPr sz="3200">
                <a:solidFill>
                  <a:schemeClr val="tx1"/>
                </a:solidFill>
                <a:latin typeface="Helvetica" panose="020B0604020202020204" pitchFamily="34" charset="0"/>
              </a:defRPr>
            </a:lvl3pPr>
            <a:lvl4pPr marL="1600200" indent="-228600">
              <a:tabLst>
                <a:tab pos="500063" algn="l"/>
              </a:tabLst>
              <a:defRPr sz="3200">
                <a:solidFill>
                  <a:schemeClr val="tx1"/>
                </a:solidFill>
                <a:latin typeface="Helvetica" panose="020B0604020202020204" pitchFamily="34" charset="0"/>
              </a:defRPr>
            </a:lvl4pPr>
            <a:lvl5pPr marL="2057400" indent="-228600">
              <a:tabLst>
                <a:tab pos="500063"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9pPr>
          </a:lstStyle>
          <a:p>
            <a:pPr algn="just" eaLnBrk="1" hangingPunct="1">
              <a:spcBef>
                <a:spcPct val="10000"/>
              </a:spcBef>
            </a:pPr>
            <a:endParaRPr lang="en-US" altLang="en-US" sz="2600">
              <a:latin typeface="Times New Roman" panose="02020603050405020304" pitchFamily="18" charset="0"/>
            </a:endParaRPr>
          </a:p>
          <a:p>
            <a:pPr algn="just" eaLnBrk="1" hangingPunct="1">
              <a:spcBef>
                <a:spcPct val="10000"/>
              </a:spcBef>
            </a:pPr>
            <a:r>
              <a:rPr lang="en-US" altLang="en-US" sz="2600">
                <a:latin typeface="Times New Roman" panose="02020603050405020304" pitchFamily="18" charset="0"/>
              </a:rPr>
              <a:t>	</a:t>
            </a:r>
          </a:p>
        </p:txBody>
      </p:sp>
      <p:sp>
        <p:nvSpPr>
          <p:cNvPr id="2061" name="Rectangle 67">
            <a:extLst>
              <a:ext uri="{FF2B5EF4-FFF2-40B4-BE49-F238E27FC236}">
                <a16:creationId xmlns:a16="http://schemas.microsoft.com/office/drawing/2014/main" id="{2D21AA2C-972B-4284-91A5-0C4908FCDFA3}"/>
              </a:ext>
            </a:extLst>
          </p:cNvPr>
          <p:cNvSpPr>
            <a:spLocks noChangeArrowheads="1"/>
          </p:cNvSpPr>
          <p:nvPr/>
        </p:nvSpPr>
        <p:spPr bwMode="auto">
          <a:xfrm>
            <a:off x="27365325" y="28628975"/>
            <a:ext cx="9021763" cy="1860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r>
              <a:rPr lang="en-US" altLang="en-US" sz="2000" b="1"/>
              <a:t>Figure 6. </a:t>
            </a:r>
            <a:r>
              <a:rPr lang="en-US" altLang="en-US" sz="2000"/>
              <a:t>Legality of hog hunting in the US. </a:t>
            </a:r>
          </a:p>
        </p:txBody>
      </p:sp>
      <p:sp>
        <p:nvSpPr>
          <p:cNvPr id="2165" name="Text Box 117">
            <a:extLst>
              <a:ext uri="{FF2B5EF4-FFF2-40B4-BE49-F238E27FC236}">
                <a16:creationId xmlns:a16="http://schemas.microsoft.com/office/drawing/2014/main" id="{5359A8EB-4F24-4187-AC24-100285F41396}"/>
              </a:ext>
            </a:extLst>
          </p:cNvPr>
          <p:cNvSpPr txBox="1">
            <a:spLocks noChangeArrowheads="1"/>
          </p:cNvSpPr>
          <p:nvPr/>
        </p:nvSpPr>
        <p:spPr bwMode="auto">
          <a:xfrm>
            <a:off x="27301825" y="8235950"/>
            <a:ext cx="8602663"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defRPr/>
            </a:pPr>
            <a:r>
              <a:rPr lang="en-US" altLang="en-US" sz="2400" dirty="0">
                <a:latin typeface="Times New Roman" panose="02020603050405020304" pitchFamily="18" charset="0"/>
              </a:rPr>
              <a:t>Of 17 articles reviewed for CWD spillover potential:</a:t>
            </a:r>
          </a:p>
          <a:p>
            <a:pPr marL="342900" indent="-342900" eaLnBrk="1" hangingPunct="1">
              <a:spcBef>
                <a:spcPct val="10000"/>
              </a:spcBef>
              <a:buFont typeface="Arial" panose="020B0604020202020204" pitchFamily="34" charset="0"/>
              <a:buChar char="•"/>
              <a:defRPr/>
            </a:pPr>
            <a:r>
              <a:rPr lang="en-US" altLang="en-US" sz="2400" dirty="0">
                <a:latin typeface="Times New Roman" panose="02020603050405020304" pitchFamily="18" charset="0"/>
              </a:rPr>
              <a:t>4 showed a potential species barrier</a:t>
            </a:r>
          </a:p>
          <a:p>
            <a:pPr marL="342900" indent="-342900" eaLnBrk="1" hangingPunct="1">
              <a:spcBef>
                <a:spcPct val="10000"/>
              </a:spcBef>
              <a:buFont typeface="Arial" panose="020B0604020202020204" pitchFamily="34" charset="0"/>
              <a:buChar char="•"/>
              <a:defRPr/>
            </a:pPr>
            <a:r>
              <a:rPr lang="en-US" altLang="en-US" sz="2400" dirty="0">
                <a:latin typeface="Times New Roman" panose="02020603050405020304" pitchFamily="18" charset="0"/>
              </a:rPr>
              <a:t>9 inoculated different animals</a:t>
            </a:r>
          </a:p>
          <a:p>
            <a:pPr marL="342900" indent="-342900" eaLnBrk="1" hangingPunct="1">
              <a:spcBef>
                <a:spcPct val="10000"/>
              </a:spcBef>
              <a:buFont typeface="Arial" panose="020B0604020202020204" pitchFamily="34" charset="0"/>
              <a:buChar char="•"/>
              <a:defRPr/>
            </a:pPr>
            <a:r>
              <a:rPr lang="en-US" altLang="en-US" sz="2400" dirty="0">
                <a:latin typeface="Times New Roman" panose="02020603050405020304" pitchFamily="18" charset="0"/>
              </a:rPr>
              <a:t>4 showed proof of distinct strains</a:t>
            </a:r>
          </a:p>
          <a:p>
            <a:pPr marL="342900" indent="-342900" eaLnBrk="1" hangingPunct="1">
              <a:spcBef>
                <a:spcPct val="10000"/>
              </a:spcBef>
              <a:buFont typeface="Arial" panose="020B0604020202020204" pitchFamily="34" charset="0"/>
              <a:buChar char="•"/>
              <a:defRPr/>
            </a:pPr>
            <a:r>
              <a:rPr lang="en-US" altLang="en-US" sz="2400" dirty="0">
                <a:latin typeface="Times New Roman" panose="02020603050405020304" pitchFamily="18" charset="0"/>
              </a:rPr>
              <a:t>1 showed potential for expanded host range</a:t>
            </a:r>
          </a:p>
          <a:p>
            <a:pPr marL="342900" indent="-342900" eaLnBrk="1" hangingPunct="1">
              <a:spcBef>
                <a:spcPct val="10000"/>
              </a:spcBef>
              <a:buFont typeface="Arial" panose="020B0604020202020204" pitchFamily="34" charset="0"/>
              <a:buChar char="•"/>
              <a:defRPr/>
            </a:pPr>
            <a:endParaRPr lang="en-US" altLang="en-US" sz="2400" dirty="0">
              <a:latin typeface="Times New Roman" panose="02020603050405020304" pitchFamily="18" charset="0"/>
            </a:endParaRPr>
          </a:p>
          <a:p>
            <a:pPr eaLnBrk="1" hangingPunct="1">
              <a:spcBef>
                <a:spcPct val="10000"/>
              </a:spcBef>
              <a:defRPr/>
            </a:pPr>
            <a:r>
              <a:rPr lang="en-US" altLang="en-US" sz="2400" dirty="0">
                <a:latin typeface="Times New Roman" panose="02020603050405020304" pitchFamily="18" charset="0"/>
              </a:rPr>
              <a:t>Mice expressing human </a:t>
            </a:r>
            <a:r>
              <a:rPr lang="en-US" altLang="en-US" sz="2400" dirty="0" err="1">
                <a:latin typeface="Times New Roman" panose="02020603050405020304" pitchFamily="18" charset="0"/>
              </a:rPr>
              <a:t>PrP</a:t>
            </a:r>
            <a:r>
              <a:rPr lang="en-US" altLang="en-US" sz="2400" dirty="0">
                <a:latin typeface="Times New Roman" panose="02020603050405020304" pitchFamily="18" charset="0"/>
              </a:rPr>
              <a:t> did not develop CWD, but one study showed that CWD can be effective at seeding human proteins. Successfully inoculated animals include spider monkeys, ferrets, hamsters, sheep, swine, bovine, and mice.</a:t>
            </a:r>
          </a:p>
        </p:txBody>
      </p:sp>
      <p:graphicFrame>
        <p:nvGraphicFramePr>
          <p:cNvPr id="69" name="Diagram 68">
            <a:extLst>
              <a:ext uri="{FF2B5EF4-FFF2-40B4-BE49-F238E27FC236}">
                <a16:creationId xmlns:a16="http://schemas.microsoft.com/office/drawing/2014/main" id="{2EBD55D8-921F-4341-80C5-6BCC0AC3EC49}"/>
              </a:ext>
            </a:extLst>
          </p:cNvPr>
          <p:cNvGraphicFramePr/>
          <p:nvPr>
            <p:extLst>
              <p:ext uri="{D42A27DB-BD31-4B8C-83A1-F6EECF244321}">
                <p14:modId xmlns:p14="http://schemas.microsoft.com/office/powerpoint/2010/main" val="3600906194"/>
              </p:ext>
            </p:extLst>
          </p:nvPr>
        </p:nvGraphicFramePr>
        <p:xfrm>
          <a:off x="-4794292" y="25596345"/>
          <a:ext cx="17636150" cy="832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64" name="Picture 69">
            <a:extLst>
              <a:ext uri="{FF2B5EF4-FFF2-40B4-BE49-F238E27FC236}">
                <a16:creationId xmlns:a16="http://schemas.microsoft.com/office/drawing/2014/main" id="{628F4397-0DBE-40D5-A0D9-446082B3A2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550" y="8761414"/>
            <a:ext cx="9470672"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70">
            <a:extLst>
              <a:ext uri="{FF2B5EF4-FFF2-40B4-BE49-F238E27FC236}">
                <a16:creationId xmlns:a16="http://schemas.microsoft.com/office/drawing/2014/main" id="{DA303D3B-B0CD-4547-B1C7-23DC4EFD47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65288" y="18996025"/>
            <a:ext cx="103505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5">
            <a:extLst>
              <a:ext uri="{FF2B5EF4-FFF2-40B4-BE49-F238E27FC236}">
                <a16:creationId xmlns:a16="http://schemas.microsoft.com/office/drawing/2014/main" id="{FD66A3F5-72BA-43B0-8D15-5631DC7A53CB}"/>
              </a:ext>
            </a:extLst>
          </p:cNvPr>
          <p:cNvSpPr txBox="1">
            <a:spLocks noChangeArrowheads="1"/>
          </p:cNvSpPr>
          <p:nvPr/>
        </p:nvSpPr>
        <p:spPr bwMode="auto">
          <a:xfrm>
            <a:off x="14125575" y="23425150"/>
            <a:ext cx="10982325" cy="159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0" tIns="914400" rIns="914400" bIns="914400"/>
          <a:lstStyle>
            <a:lvl1pPr>
              <a:tabLst>
                <a:tab pos="500063" algn="l"/>
              </a:tabLst>
              <a:defRPr sz="3200">
                <a:solidFill>
                  <a:schemeClr val="tx1"/>
                </a:solidFill>
                <a:latin typeface="Helvetica" panose="020B0604020202020204" pitchFamily="34" charset="0"/>
              </a:defRPr>
            </a:lvl1pPr>
            <a:lvl2pPr marL="1385888" indent="-346075">
              <a:tabLst>
                <a:tab pos="500063" algn="l"/>
              </a:tabLst>
              <a:defRPr sz="3200">
                <a:solidFill>
                  <a:schemeClr val="tx1"/>
                </a:solidFill>
                <a:latin typeface="Helvetica" panose="020B0604020202020204" pitchFamily="34" charset="0"/>
              </a:defRPr>
            </a:lvl2pPr>
            <a:lvl3pPr marL="1143000" indent="-228600">
              <a:tabLst>
                <a:tab pos="500063" algn="l"/>
              </a:tabLst>
              <a:defRPr sz="3200">
                <a:solidFill>
                  <a:schemeClr val="tx1"/>
                </a:solidFill>
                <a:latin typeface="Helvetica" panose="020B0604020202020204" pitchFamily="34" charset="0"/>
              </a:defRPr>
            </a:lvl3pPr>
            <a:lvl4pPr marL="1600200" indent="-228600">
              <a:tabLst>
                <a:tab pos="500063" algn="l"/>
              </a:tabLst>
              <a:defRPr sz="3200">
                <a:solidFill>
                  <a:schemeClr val="tx1"/>
                </a:solidFill>
                <a:latin typeface="Helvetica" panose="020B0604020202020204" pitchFamily="34" charset="0"/>
              </a:defRPr>
            </a:lvl4pPr>
            <a:lvl5pPr marL="2057400" indent="-228600">
              <a:tabLst>
                <a:tab pos="500063" algn="l"/>
              </a:tabLst>
              <a:defRPr sz="3200">
                <a:solidFill>
                  <a:schemeClr val="tx1"/>
                </a:solidFill>
                <a:latin typeface="Helvetica" panose="020B0604020202020204" pitchFamily="34" charset="0"/>
              </a:defRPr>
            </a:lvl5pPr>
            <a:lvl6pPr marL="25146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6pPr>
            <a:lvl7pPr marL="29718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7pPr>
            <a:lvl8pPr marL="34290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8pPr>
            <a:lvl9pPr marL="3886200" indent="-228600" eaLnBrk="0" fontAlgn="base" hangingPunct="0">
              <a:spcBef>
                <a:spcPct val="0"/>
              </a:spcBef>
              <a:spcAft>
                <a:spcPct val="0"/>
              </a:spcAft>
              <a:tabLst>
                <a:tab pos="500063" algn="l"/>
              </a:tabLst>
              <a:defRPr sz="3200">
                <a:solidFill>
                  <a:schemeClr val="tx1"/>
                </a:solidFill>
                <a:latin typeface="Helvetica" panose="020B0604020202020204" pitchFamily="34" charset="0"/>
              </a:defRPr>
            </a:lvl9pPr>
          </a:lstStyle>
          <a:p>
            <a:pPr eaLnBrk="1" hangingPunct="1">
              <a:spcBef>
                <a:spcPct val="10000"/>
              </a:spcBef>
            </a:pPr>
            <a:r>
              <a:rPr lang="en-US" altLang="en-US" sz="2400">
                <a:latin typeface="Times New Roman" panose="02020603050405020304" pitchFamily="18" charset="0"/>
              </a:rPr>
              <a:t>There is no data available within the US on tularemia incidence in wildlife, though as a notifiable disease, there is data available on the amount of human cases that occur in the US each year.</a:t>
            </a:r>
          </a:p>
          <a:p>
            <a:pPr eaLnBrk="1" hangingPunct="1">
              <a:spcBef>
                <a:spcPct val="10000"/>
              </a:spcBef>
            </a:pPr>
            <a:endParaRPr lang="en-US" altLang="en-US" sz="2400">
              <a:latin typeface="Times New Roman" panose="02020603050405020304" pitchFamily="18" charset="0"/>
            </a:endParaRPr>
          </a:p>
        </p:txBody>
      </p:sp>
      <p:sp>
        <p:nvSpPr>
          <p:cNvPr id="2067" name="Rectangle 31">
            <a:extLst>
              <a:ext uri="{FF2B5EF4-FFF2-40B4-BE49-F238E27FC236}">
                <a16:creationId xmlns:a16="http://schemas.microsoft.com/office/drawing/2014/main" id="{85903A02-19CB-4AD1-BC97-A71BA954C9E5}"/>
              </a:ext>
            </a:extLst>
          </p:cNvPr>
          <p:cNvSpPr>
            <a:spLocks noChangeArrowheads="1"/>
          </p:cNvSpPr>
          <p:nvPr/>
        </p:nvSpPr>
        <p:spPr bwMode="auto">
          <a:xfrm>
            <a:off x="15054263" y="22829838"/>
            <a:ext cx="8780462" cy="1106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r>
              <a:rPr lang="en-US" altLang="en-US" sz="2000" b="1"/>
              <a:t>Figure 3 </a:t>
            </a:r>
            <a:r>
              <a:rPr lang="en-US" altLang="en-US" sz="2000"/>
              <a:t>A: Estimate number of cases of tularemia associated with hunting hare from 1950 to 2016. B: Estimated amount of tularemia cases due to hunting hare from 2006 to 2016 by state. </a:t>
            </a:r>
          </a:p>
        </p:txBody>
      </p:sp>
      <p:pic>
        <p:nvPicPr>
          <p:cNvPr id="2068" name="Picture 73">
            <a:extLst>
              <a:ext uri="{FF2B5EF4-FFF2-40B4-BE49-F238E27FC236}">
                <a16:creationId xmlns:a16="http://schemas.microsoft.com/office/drawing/2014/main" id="{05E540D6-B8C2-46E3-A0C1-457459F11D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39267"/>
          <a:stretch>
            <a:fillRect/>
          </a:stretch>
        </p:blipFill>
        <p:spPr bwMode="auto">
          <a:xfrm>
            <a:off x="14754225" y="25741313"/>
            <a:ext cx="9382125"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31">
            <a:extLst>
              <a:ext uri="{FF2B5EF4-FFF2-40B4-BE49-F238E27FC236}">
                <a16:creationId xmlns:a16="http://schemas.microsoft.com/office/drawing/2014/main" id="{4DABF9CD-9F2D-408C-8E1F-4CB404F4B64B}"/>
              </a:ext>
            </a:extLst>
          </p:cNvPr>
          <p:cNvSpPr>
            <a:spLocks noChangeArrowheads="1"/>
          </p:cNvSpPr>
          <p:nvPr/>
        </p:nvSpPr>
        <p:spPr bwMode="auto">
          <a:xfrm>
            <a:off x="15220950" y="30110113"/>
            <a:ext cx="8780463"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r>
              <a:rPr lang="en-US" altLang="en-US" sz="2000" b="1"/>
              <a:t>Figure 4 </a:t>
            </a:r>
            <a:r>
              <a:rPr lang="en-US" altLang="en-US" sz="2000"/>
              <a:t>Distribution of CWD in North America. Figure provided by USGS</a:t>
            </a:r>
          </a:p>
        </p:txBody>
      </p:sp>
      <p:pic>
        <p:nvPicPr>
          <p:cNvPr id="2070" name="Picture 80">
            <a:extLst>
              <a:ext uri="{FF2B5EF4-FFF2-40B4-BE49-F238E27FC236}">
                <a16:creationId xmlns:a16="http://schemas.microsoft.com/office/drawing/2014/main" id="{9B216B71-2C73-4C35-B33E-7A36C66537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r="47371"/>
          <a:stretch>
            <a:fillRect/>
          </a:stretch>
        </p:blipFill>
        <p:spPr bwMode="auto">
          <a:xfrm>
            <a:off x="27365325" y="12344400"/>
            <a:ext cx="7989888"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Rectangle 67">
            <a:extLst>
              <a:ext uri="{FF2B5EF4-FFF2-40B4-BE49-F238E27FC236}">
                <a16:creationId xmlns:a16="http://schemas.microsoft.com/office/drawing/2014/main" id="{8F159C1C-0A28-4844-B1D2-EABE36722E0C}"/>
              </a:ext>
            </a:extLst>
          </p:cNvPr>
          <p:cNvSpPr>
            <a:spLocks noChangeArrowheads="1"/>
          </p:cNvSpPr>
          <p:nvPr/>
        </p:nvSpPr>
        <p:spPr bwMode="auto">
          <a:xfrm>
            <a:off x="27365325" y="21880513"/>
            <a:ext cx="9021763" cy="1042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r>
              <a:rPr lang="en-US" altLang="en-US" sz="2000" b="1"/>
              <a:t>Figure 5. </a:t>
            </a:r>
            <a:r>
              <a:rPr lang="en-US" altLang="en-US" sz="2000"/>
              <a:t>A: Geographic distribution of hunters by total amount in state.. B: Geographic distribution of hunters by rank.</a:t>
            </a:r>
          </a:p>
        </p:txBody>
      </p:sp>
      <p:pic>
        <p:nvPicPr>
          <p:cNvPr id="2072" name="Picture 83">
            <a:extLst>
              <a:ext uri="{FF2B5EF4-FFF2-40B4-BE49-F238E27FC236}">
                <a16:creationId xmlns:a16="http://schemas.microsoft.com/office/drawing/2014/main" id="{2C5ADF1B-B87F-448A-95C1-D192578EA2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47906" b="-2248"/>
          <a:stretch>
            <a:fillRect/>
          </a:stretch>
        </p:blipFill>
        <p:spPr bwMode="auto">
          <a:xfrm>
            <a:off x="27832050" y="22918738"/>
            <a:ext cx="774700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84">
            <a:extLst>
              <a:ext uri="{FF2B5EF4-FFF2-40B4-BE49-F238E27FC236}">
                <a16:creationId xmlns:a16="http://schemas.microsoft.com/office/drawing/2014/main" id="{2491236B-7BD1-4006-B56A-FB5C17D87A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51587"/>
          <a:stretch>
            <a:fillRect/>
          </a:stretch>
        </p:blipFill>
        <p:spPr bwMode="auto">
          <a:xfrm>
            <a:off x="27606625" y="16581438"/>
            <a:ext cx="797242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 Box 117">
            <a:extLst>
              <a:ext uri="{FF2B5EF4-FFF2-40B4-BE49-F238E27FC236}">
                <a16:creationId xmlns:a16="http://schemas.microsoft.com/office/drawing/2014/main" id="{ABE983D4-ACDA-4048-8D06-7A193FA2E9A1}"/>
              </a:ext>
            </a:extLst>
          </p:cNvPr>
          <p:cNvSpPr txBox="1">
            <a:spLocks noChangeArrowheads="1"/>
          </p:cNvSpPr>
          <p:nvPr/>
        </p:nvSpPr>
        <p:spPr bwMode="auto">
          <a:xfrm>
            <a:off x="27403425" y="29487813"/>
            <a:ext cx="86026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Helvetica" panose="020B0604020202020204" pitchFamily="34" charset="0"/>
              </a:defRPr>
            </a:lvl1pPr>
            <a:lvl2pPr marL="742950" indent="-285750">
              <a:defRPr sz="3200">
                <a:solidFill>
                  <a:schemeClr val="tx1"/>
                </a:solidFill>
                <a:latin typeface="Helvetica" panose="020B0604020202020204" pitchFamily="34" charset="0"/>
              </a:defRPr>
            </a:lvl2pPr>
            <a:lvl3pPr marL="1143000" indent="-228600">
              <a:defRPr sz="3200">
                <a:solidFill>
                  <a:schemeClr val="tx1"/>
                </a:solidFill>
                <a:latin typeface="Helvetica" panose="020B0604020202020204" pitchFamily="34" charset="0"/>
              </a:defRPr>
            </a:lvl3pPr>
            <a:lvl4pPr marL="1600200" indent="-228600">
              <a:defRPr sz="3200">
                <a:solidFill>
                  <a:schemeClr val="tx1"/>
                </a:solidFill>
                <a:latin typeface="Helvetica" panose="020B0604020202020204" pitchFamily="34" charset="0"/>
              </a:defRPr>
            </a:lvl4pPr>
            <a:lvl5pPr marL="2057400" indent="-228600">
              <a:defRPr sz="3200">
                <a:solidFill>
                  <a:schemeClr val="tx1"/>
                </a:solidFill>
                <a:latin typeface="Helvetica" panose="020B0604020202020204" pitchFamily="34" charset="0"/>
              </a:defRPr>
            </a:lvl5pPr>
            <a:lvl6pPr marL="2514600" indent="-228600" eaLnBrk="0" fontAlgn="base" hangingPunct="0">
              <a:spcBef>
                <a:spcPct val="0"/>
              </a:spcBef>
              <a:spcAft>
                <a:spcPct val="0"/>
              </a:spcAft>
              <a:defRPr sz="3200">
                <a:solidFill>
                  <a:schemeClr val="tx1"/>
                </a:solidFill>
                <a:latin typeface="Helvetica" panose="020B0604020202020204" pitchFamily="34" charset="0"/>
              </a:defRPr>
            </a:lvl6pPr>
            <a:lvl7pPr marL="2971800" indent="-228600" eaLnBrk="0" fontAlgn="base" hangingPunct="0">
              <a:spcBef>
                <a:spcPct val="0"/>
              </a:spcBef>
              <a:spcAft>
                <a:spcPct val="0"/>
              </a:spcAft>
              <a:defRPr sz="3200">
                <a:solidFill>
                  <a:schemeClr val="tx1"/>
                </a:solidFill>
                <a:latin typeface="Helvetica" panose="020B0604020202020204" pitchFamily="34" charset="0"/>
              </a:defRPr>
            </a:lvl7pPr>
            <a:lvl8pPr marL="3429000" indent="-228600" eaLnBrk="0" fontAlgn="base" hangingPunct="0">
              <a:spcBef>
                <a:spcPct val="0"/>
              </a:spcBef>
              <a:spcAft>
                <a:spcPct val="0"/>
              </a:spcAft>
              <a:defRPr sz="3200">
                <a:solidFill>
                  <a:schemeClr val="tx1"/>
                </a:solidFill>
                <a:latin typeface="Helvetica" panose="020B0604020202020204" pitchFamily="34" charset="0"/>
              </a:defRPr>
            </a:lvl8pPr>
            <a:lvl9pPr marL="3886200" indent="-228600" eaLnBrk="0" fontAlgn="base" hangingPunct="0">
              <a:spcBef>
                <a:spcPct val="0"/>
              </a:spcBef>
              <a:spcAft>
                <a:spcPct val="0"/>
              </a:spcAft>
              <a:defRPr sz="3200">
                <a:solidFill>
                  <a:schemeClr val="tx1"/>
                </a:solidFill>
                <a:latin typeface="Helvetica" panose="020B0604020202020204" pitchFamily="34" charset="0"/>
              </a:defRPr>
            </a:lvl9pPr>
          </a:lstStyle>
          <a:p>
            <a:pPr eaLnBrk="1" hangingPunct="1">
              <a:spcBef>
                <a:spcPct val="10000"/>
              </a:spcBef>
            </a:pPr>
            <a:r>
              <a:rPr lang="en-US" altLang="en-US" sz="2400">
                <a:latin typeface="Times New Roman" panose="02020603050405020304" pitchFamily="18" charset="0"/>
              </a:rPr>
              <a:t>Two major studies were done on field dressing safety. One in Georgia showed that 84% of duck hunters did not wear gloves. Another in Texas showed that 68% did not wear gloves.</a:t>
            </a:r>
          </a:p>
        </p:txBody>
      </p:sp>
      <p:pic>
        <p:nvPicPr>
          <p:cNvPr id="2075" name="Picture 86">
            <a:extLst>
              <a:ext uri="{FF2B5EF4-FFF2-40B4-BE49-F238E27FC236}">
                <a16:creationId xmlns:a16="http://schemas.microsoft.com/office/drawing/2014/main" id="{4B8C5792-FC0C-4E30-8A59-7B1E0918A7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1333499"/>
            <a:ext cx="25876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1984</TotalTime>
  <Words>883</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Times New Roman</vt:lpstr>
      <vt:lpstr>Default Design</vt:lpstr>
      <vt:lpstr>PowerPoint Presentation</vt:lpstr>
    </vt:vector>
  </TitlesOfParts>
  <Manager/>
  <Company>Swarthmore College</Company>
  <LinksUpToDate>false</LinksUpToDate>
  <SharedDoc>false</SharedDoc>
  <HyperlinkBase>http://www.swarthmore.edu/NatSci/cpurrin1/posteradvice.htm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subject/>
  <dc:creator>Colin Purrington</dc:creator>
  <cp:keywords/>
  <dc:description>Suggestions and gripes to: cpurrin1@swarthmore.edu</dc:description>
  <cp:lastModifiedBy>Devann Kirkpatrick</cp:lastModifiedBy>
  <cp:revision>412</cp:revision>
  <cp:lastPrinted>2004-05-01T11:19:50Z</cp:lastPrinted>
  <dcterms:created xsi:type="dcterms:W3CDTF">2000-07-07T15:10:51Z</dcterms:created>
  <dcterms:modified xsi:type="dcterms:W3CDTF">2018-04-23T17:05:37Z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