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37463413" cy="2106771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6" d="100"/>
          <a:sy n="26" d="100"/>
        </p:scale>
        <p:origin x="293"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4682927" y="3447889"/>
            <a:ext cx="28097560" cy="7334685"/>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Clr>
                <a:schemeClr val="dk1"/>
              </a:buClr>
              <a:buSzPts val="18432"/>
              <a:buFont typeface="Calibri"/>
              <a:buNone/>
              <a:defRPr sz="18432"/>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4682927" y="11065427"/>
            <a:ext cx="28097560" cy="5086486"/>
          </a:xfrm>
          <a:prstGeom prst="rect">
            <a:avLst/>
          </a:prstGeom>
          <a:noFill/>
          <a:ln>
            <a:noFill/>
          </a:ln>
        </p:spPr>
        <p:txBody>
          <a:bodyPr spcFirstLastPara="1" wrap="square" lIns="91425" tIns="45700" rIns="91425" bIns="45700" anchor="t" anchorCtr="0"/>
          <a:lstStyle>
            <a:lvl1pPr lvl="0" algn="ctr">
              <a:lnSpc>
                <a:spcPct val="90000"/>
              </a:lnSpc>
              <a:spcBef>
                <a:spcPts val="3072"/>
              </a:spcBef>
              <a:spcAft>
                <a:spcPts val="0"/>
              </a:spcAft>
              <a:buClr>
                <a:schemeClr val="dk1"/>
              </a:buClr>
              <a:buSzPts val="7373"/>
              <a:buNone/>
              <a:defRPr sz="7373"/>
            </a:lvl1pPr>
            <a:lvl2pPr lvl="1" algn="ctr">
              <a:lnSpc>
                <a:spcPct val="90000"/>
              </a:lnSpc>
              <a:spcBef>
                <a:spcPts val="1536"/>
              </a:spcBef>
              <a:spcAft>
                <a:spcPts val="0"/>
              </a:spcAft>
              <a:buClr>
                <a:schemeClr val="dk1"/>
              </a:buClr>
              <a:buSzPts val="6144"/>
              <a:buNone/>
              <a:defRPr sz="6144"/>
            </a:lvl2pPr>
            <a:lvl3pPr lvl="2" algn="ctr">
              <a:lnSpc>
                <a:spcPct val="90000"/>
              </a:lnSpc>
              <a:spcBef>
                <a:spcPts val="1536"/>
              </a:spcBef>
              <a:spcAft>
                <a:spcPts val="0"/>
              </a:spcAft>
              <a:buClr>
                <a:schemeClr val="dk1"/>
              </a:buClr>
              <a:buSzPts val="5530"/>
              <a:buNone/>
              <a:defRPr sz="5530"/>
            </a:lvl3pPr>
            <a:lvl4pPr lvl="3" algn="ctr">
              <a:lnSpc>
                <a:spcPct val="90000"/>
              </a:lnSpc>
              <a:spcBef>
                <a:spcPts val="1536"/>
              </a:spcBef>
              <a:spcAft>
                <a:spcPts val="0"/>
              </a:spcAft>
              <a:buClr>
                <a:schemeClr val="dk1"/>
              </a:buClr>
              <a:buSzPts val="4915"/>
              <a:buNone/>
              <a:defRPr sz="4915"/>
            </a:lvl4pPr>
            <a:lvl5pPr lvl="4" algn="ctr">
              <a:lnSpc>
                <a:spcPct val="90000"/>
              </a:lnSpc>
              <a:spcBef>
                <a:spcPts val="1536"/>
              </a:spcBef>
              <a:spcAft>
                <a:spcPts val="0"/>
              </a:spcAft>
              <a:buClr>
                <a:schemeClr val="dk1"/>
              </a:buClr>
              <a:buSzPts val="4915"/>
              <a:buNone/>
              <a:defRPr sz="4915"/>
            </a:lvl5pPr>
            <a:lvl6pPr lvl="5" algn="ctr">
              <a:lnSpc>
                <a:spcPct val="90000"/>
              </a:lnSpc>
              <a:spcBef>
                <a:spcPts val="1536"/>
              </a:spcBef>
              <a:spcAft>
                <a:spcPts val="0"/>
              </a:spcAft>
              <a:buClr>
                <a:schemeClr val="dk1"/>
              </a:buClr>
              <a:buSzPts val="4915"/>
              <a:buNone/>
              <a:defRPr sz="4915"/>
            </a:lvl6pPr>
            <a:lvl7pPr lvl="6" algn="ctr">
              <a:lnSpc>
                <a:spcPct val="90000"/>
              </a:lnSpc>
              <a:spcBef>
                <a:spcPts val="1536"/>
              </a:spcBef>
              <a:spcAft>
                <a:spcPts val="0"/>
              </a:spcAft>
              <a:buClr>
                <a:schemeClr val="dk1"/>
              </a:buClr>
              <a:buSzPts val="4915"/>
              <a:buNone/>
              <a:defRPr sz="4915"/>
            </a:lvl7pPr>
            <a:lvl8pPr lvl="7" algn="ctr">
              <a:lnSpc>
                <a:spcPct val="90000"/>
              </a:lnSpc>
              <a:spcBef>
                <a:spcPts val="1536"/>
              </a:spcBef>
              <a:spcAft>
                <a:spcPts val="0"/>
              </a:spcAft>
              <a:buClr>
                <a:schemeClr val="dk1"/>
              </a:buClr>
              <a:buSzPts val="4915"/>
              <a:buNone/>
              <a:defRPr sz="4915"/>
            </a:lvl8pPr>
            <a:lvl9pPr lvl="8" algn="ctr">
              <a:lnSpc>
                <a:spcPct val="90000"/>
              </a:lnSpc>
              <a:spcBef>
                <a:spcPts val="1536"/>
              </a:spcBef>
              <a:spcAft>
                <a:spcPts val="0"/>
              </a:spcAft>
              <a:buClr>
                <a:schemeClr val="dk1"/>
              </a:buClr>
              <a:buSzPts val="4915"/>
              <a:buNone/>
              <a:defRPr sz="4915"/>
            </a:lvl9pPr>
          </a:lstStyle>
          <a:p>
            <a:endParaRPr/>
          </a:p>
        </p:txBody>
      </p:sp>
      <p:sp>
        <p:nvSpPr>
          <p:cNvPr id="14" name="Google Shape;14;p2"/>
          <p:cNvSpPr txBox="1">
            <a:spLocks noGrp="1"/>
          </p:cNvSpPr>
          <p:nvPr>
            <p:ph type="dt" idx="10"/>
          </p:nvPr>
        </p:nvSpPr>
        <p:spPr>
          <a:xfrm>
            <a:off x="2575610" y="19526650"/>
            <a:ext cx="8429268" cy="1121661"/>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12409756" y="19526650"/>
            <a:ext cx="12643902" cy="1121661"/>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26458534" y="19526650"/>
            <a:ext cx="8429268" cy="112166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2575610" y="1121662"/>
            <a:ext cx="32312193" cy="407211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12048072" y="-3864158"/>
            <a:ext cx="13367270" cy="32312193"/>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3072"/>
              </a:spcBef>
              <a:spcAft>
                <a:spcPts val="0"/>
              </a:spcAft>
              <a:buClr>
                <a:schemeClr val="dk1"/>
              </a:buClr>
              <a:buSzPts val="1800"/>
              <a:buChar char="•"/>
              <a:defRPr/>
            </a:lvl1pPr>
            <a:lvl2pPr marL="914400" lvl="1" indent="-342900" algn="l">
              <a:lnSpc>
                <a:spcPct val="90000"/>
              </a:lnSpc>
              <a:spcBef>
                <a:spcPts val="1536"/>
              </a:spcBef>
              <a:spcAft>
                <a:spcPts val="0"/>
              </a:spcAft>
              <a:buClr>
                <a:schemeClr val="dk1"/>
              </a:buClr>
              <a:buSzPts val="1800"/>
              <a:buChar char="•"/>
              <a:defRPr/>
            </a:lvl2pPr>
            <a:lvl3pPr marL="1371600" lvl="2" indent="-342900" algn="l">
              <a:lnSpc>
                <a:spcPct val="90000"/>
              </a:lnSpc>
              <a:spcBef>
                <a:spcPts val="1536"/>
              </a:spcBef>
              <a:spcAft>
                <a:spcPts val="0"/>
              </a:spcAft>
              <a:buClr>
                <a:schemeClr val="dk1"/>
              </a:buClr>
              <a:buSzPts val="1800"/>
              <a:buChar char="•"/>
              <a:defRPr/>
            </a:lvl3pPr>
            <a:lvl4pPr marL="1828800" lvl="3" indent="-342900" algn="l">
              <a:lnSpc>
                <a:spcPct val="90000"/>
              </a:lnSpc>
              <a:spcBef>
                <a:spcPts val="1536"/>
              </a:spcBef>
              <a:spcAft>
                <a:spcPts val="0"/>
              </a:spcAft>
              <a:buClr>
                <a:schemeClr val="dk1"/>
              </a:buClr>
              <a:buSzPts val="1800"/>
              <a:buChar char="•"/>
              <a:defRPr/>
            </a:lvl4pPr>
            <a:lvl5pPr marL="2286000" lvl="4" indent="-342900" algn="l">
              <a:lnSpc>
                <a:spcPct val="90000"/>
              </a:lnSpc>
              <a:spcBef>
                <a:spcPts val="1536"/>
              </a:spcBef>
              <a:spcAft>
                <a:spcPts val="0"/>
              </a:spcAft>
              <a:buClr>
                <a:schemeClr val="dk1"/>
              </a:buClr>
              <a:buSzPts val="1800"/>
              <a:buChar char="•"/>
              <a:defRPr/>
            </a:lvl5pPr>
            <a:lvl6pPr marL="2743200" lvl="5" indent="-342900" algn="l">
              <a:lnSpc>
                <a:spcPct val="90000"/>
              </a:lnSpc>
              <a:spcBef>
                <a:spcPts val="1536"/>
              </a:spcBef>
              <a:spcAft>
                <a:spcPts val="0"/>
              </a:spcAft>
              <a:buClr>
                <a:schemeClr val="dk1"/>
              </a:buClr>
              <a:buSzPts val="1800"/>
              <a:buChar char="•"/>
              <a:defRPr/>
            </a:lvl6pPr>
            <a:lvl7pPr marL="3200400" lvl="6" indent="-342900" algn="l">
              <a:lnSpc>
                <a:spcPct val="90000"/>
              </a:lnSpc>
              <a:spcBef>
                <a:spcPts val="1536"/>
              </a:spcBef>
              <a:spcAft>
                <a:spcPts val="0"/>
              </a:spcAft>
              <a:buClr>
                <a:schemeClr val="dk1"/>
              </a:buClr>
              <a:buSzPts val="1800"/>
              <a:buChar char="•"/>
              <a:defRPr/>
            </a:lvl7pPr>
            <a:lvl8pPr marL="3657600" lvl="7" indent="-342900" algn="l">
              <a:lnSpc>
                <a:spcPct val="90000"/>
              </a:lnSpc>
              <a:spcBef>
                <a:spcPts val="1536"/>
              </a:spcBef>
              <a:spcAft>
                <a:spcPts val="0"/>
              </a:spcAft>
              <a:buClr>
                <a:schemeClr val="dk1"/>
              </a:buClr>
              <a:buSzPts val="1800"/>
              <a:buChar char="•"/>
              <a:defRPr/>
            </a:lvl8pPr>
            <a:lvl9pPr marL="4114800" lvl="8" indent="-342900" algn="l">
              <a:lnSpc>
                <a:spcPct val="90000"/>
              </a:lnSpc>
              <a:spcBef>
                <a:spcPts val="1536"/>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2575610" y="19526650"/>
            <a:ext cx="8429268" cy="1121661"/>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12409756" y="19526650"/>
            <a:ext cx="12643902" cy="1121661"/>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26458534" y="19526650"/>
            <a:ext cx="8429268" cy="112166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21921822" y="6009594"/>
            <a:ext cx="17853913" cy="8078048"/>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531580" y="-1834309"/>
            <a:ext cx="17853913" cy="23765852"/>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3072"/>
              </a:spcBef>
              <a:spcAft>
                <a:spcPts val="0"/>
              </a:spcAft>
              <a:buClr>
                <a:schemeClr val="dk1"/>
              </a:buClr>
              <a:buSzPts val="1800"/>
              <a:buChar char="•"/>
              <a:defRPr/>
            </a:lvl1pPr>
            <a:lvl2pPr marL="914400" lvl="1" indent="-342900" algn="l">
              <a:lnSpc>
                <a:spcPct val="90000"/>
              </a:lnSpc>
              <a:spcBef>
                <a:spcPts val="1536"/>
              </a:spcBef>
              <a:spcAft>
                <a:spcPts val="0"/>
              </a:spcAft>
              <a:buClr>
                <a:schemeClr val="dk1"/>
              </a:buClr>
              <a:buSzPts val="1800"/>
              <a:buChar char="•"/>
              <a:defRPr/>
            </a:lvl2pPr>
            <a:lvl3pPr marL="1371600" lvl="2" indent="-342900" algn="l">
              <a:lnSpc>
                <a:spcPct val="90000"/>
              </a:lnSpc>
              <a:spcBef>
                <a:spcPts val="1536"/>
              </a:spcBef>
              <a:spcAft>
                <a:spcPts val="0"/>
              </a:spcAft>
              <a:buClr>
                <a:schemeClr val="dk1"/>
              </a:buClr>
              <a:buSzPts val="1800"/>
              <a:buChar char="•"/>
              <a:defRPr/>
            </a:lvl3pPr>
            <a:lvl4pPr marL="1828800" lvl="3" indent="-342900" algn="l">
              <a:lnSpc>
                <a:spcPct val="90000"/>
              </a:lnSpc>
              <a:spcBef>
                <a:spcPts val="1536"/>
              </a:spcBef>
              <a:spcAft>
                <a:spcPts val="0"/>
              </a:spcAft>
              <a:buClr>
                <a:schemeClr val="dk1"/>
              </a:buClr>
              <a:buSzPts val="1800"/>
              <a:buChar char="•"/>
              <a:defRPr/>
            </a:lvl4pPr>
            <a:lvl5pPr marL="2286000" lvl="4" indent="-342900" algn="l">
              <a:lnSpc>
                <a:spcPct val="90000"/>
              </a:lnSpc>
              <a:spcBef>
                <a:spcPts val="1536"/>
              </a:spcBef>
              <a:spcAft>
                <a:spcPts val="0"/>
              </a:spcAft>
              <a:buClr>
                <a:schemeClr val="dk1"/>
              </a:buClr>
              <a:buSzPts val="1800"/>
              <a:buChar char="•"/>
              <a:defRPr/>
            </a:lvl5pPr>
            <a:lvl6pPr marL="2743200" lvl="5" indent="-342900" algn="l">
              <a:lnSpc>
                <a:spcPct val="90000"/>
              </a:lnSpc>
              <a:spcBef>
                <a:spcPts val="1536"/>
              </a:spcBef>
              <a:spcAft>
                <a:spcPts val="0"/>
              </a:spcAft>
              <a:buClr>
                <a:schemeClr val="dk1"/>
              </a:buClr>
              <a:buSzPts val="1800"/>
              <a:buChar char="•"/>
              <a:defRPr/>
            </a:lvl6pPr>
            <a:lvl7pPr marL="3200400" lvl="6" indent="-342900" algn="l">
              <a:lnSpc>
                <a:spcPct val="90000"/>
              </a:lnSpc>
              <a:spcBef>
                <a:spcPts val="1536"/>
              </a:spcBef>
              <a:spcAft>
                <a:spcPts val="0"/>
              </a:spcAft>
              <a:buClr>
                <a:schemeClr val="dk1"/>
              </a:buClr>
              <a:buSzPts val="1800"/>
              <a:buChar char="•"/>
              <a:defRPr/>
            </a:lvl7pPr>
            <a:lvl8pPr marL="3657600" lvl="7" indent="-342900" algn="l">
              <a:lnSpc>
                <a:spcPct val="90000"/>
              </a:lnSpc>
              <a:spcBef>
                <a:spcPts val="1536"/>
              </a:spcBef>
              <a:spcAft>
                <a:spcPts val="0"/>
              </a:spcAft>
              <a:buClr>
                <a:schemeClr val="dk1"/>
              </a:buClr>
              <a:buSzPts val="1800"/>
              <a:buChar char="•"/>
              <a:defRPr/>
            </a:lvl8pPr>
            <a:lvl9pPr marL="4114800" lvl="8" indent="-342900" algn="l">
              <a:lnSpc>
                <a:spcPct val="90000"/>
              </a:lnSpc>
              <a:spcBef>
                <a:spcPts val="1536"/>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2575610" y="19526650"/>
            <a:ext cx="8429268" cy="1121661"/>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12409756" y="19526650"/>
            <a:ext cx="12643902" cy="1121661"/>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26458534" y="19526650"/>
            <a:ext cx="8429268" cy="112166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2575610" y="1121662"/>
            <a:ext cx="32312193" cy="407211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2575610" y="5608303"/>
            <a:ext cx="32312193" cy="1336727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3072"/>
              </a:spcBef>
              <a:spcAft>
                <a:spcPts val="0"/>
              </a:spcAft>
              <a:buClr>
                <a:schemeClr val="dk1"/>
              </a:buClr>
              <a:buSzPts val="1800"/>
              <a:buChar char="•"/>
              <a:defRPr/>
            </a:lvl1pPr>
            <a:lvl2pPr marL="914400" lvl="1" indent="-342900" algn="l">
              <a:lnSpc>
                <a:spcPct val="90000"/>
              </a:lnSpc>
              <a:spcBef>
                <a:spcPts val="1536"/>
              </a:spcBef>
              <a:spcAft>
                <a:spcPts val="0"/>
              </a:spcAft>
              <a:buClr>
                <a:schemeClr val="dk1"/>
              </a:buClr>
              <a:buSzPts val="1800"/>
              <a:buChar char="•"/>
              <a:defRPr/>
            </a:lvl2pPr>
            <a:lvl3pPr marL="1371600" lvl="2" indent="-342900" algn="l">
              <a:lnSpc>
                <a:spcPct val="90000"/>
              </a:lnSpc>
              <a:spcBef>
                <a:spcPts val="1536"/>
              </a:spcBef>
              <a:spcAft>
                <a:spcPts val="0"/>
              </a:spcAft>
              <a:buClr>
                <a:schemeClr val="dk1"/>
              </a:buClr>
              <a:buSzPts val="1800"/>
              <a:buChar char="•"/>
              <a:defRPr/>
            </a:lvl3pPr>
            <a:lvl4pPr marL="1828800" lvl="3" indent="-342900" algn="l">
              <a:lnSpc>
                <a:spcPct val="90000"/>
              </a:lnSpc>
              <a:spcBef>
                <a:spcPts val="1536"/>
              </a:spcBef>
              <a:spcAft>
                <a:spcPts val="0"/>
              </a:spcAft>
              <a:buClr>
                <a:schemeClr val="dk1"/>
              </a:buClr>
              <a:buSzPts val="1800"/>
              <a:buChar char="•"/>
              <a:defRPr/>
            </a:lvl4pPr>
            <a:lvl5pPr marL="2286000" lvl="4" indent="-342900" algn="l">
              <a:lnSpc>
                <a:spcPct val="90000"/>
              </a:lnSpc>
              <a:spcBef>
                <a:spcPts val="1536"/>
              </a:spcBef>
              <a:spcAft>
                <a:spcPts val="0"/>
              </a:spcAft>
              <a:buClr>
                <a:schemeClr val="dk1"/>
              </a:buClr>
              <a:buSzPts val="1800"/>
              <a:buChar char="•"/>
              <a:defRPr/>
            </a:lvl5pPr>
            <a:lvl6pPr marL="2743200" lvl="5" indent="-342900" algn="l">
              <a:lnSpc>
                <a:spcPct val="90000"/>
              </a:lnSpc>
              <a:spcBef>
                <a:spcPts val="1536"/>
              </a:spcBef>
              <a:spcAft>
                <a:spcPts val="0"/>
              </a:spcAft>
              <a:buClr>
                <a:schemeClr val="dk1"/>
              </a:buClr>
              <a:buSzPts val="1800"/>
              <a:buChar char="•"/>
              <a:defRPr/>
            </a:lvl6pPr>
            <a:lvl7pPr marL="3200400" lvl="6" indent="-342900" algn="l">
              <a:lnSpc>
                <a:spcPct val="90000"/>
              </a:lnSpc>
              <a:spcBef>
                <a:spcPts val="1536"/>
              </a:spcBef>
              <a:spcAft>
                <a:spcPts val="0"/>
              </a:spcAft>
              <a:buClr>
                <a:schemeClr val="dk1"/>
              </a:buClr>
              <a:buSzPts val="1800"/>
              <a:buChar char="•"/>
              <a:defRPr/>
            </a:lvl7pPr>
            <a:lvl8pPr marL="3657600" lvl="7" indent="-342900" algn="l">
              <a:lnSpc>
                <a:spcPct val="90000"/>
              </a:lnSpc>
              <a:spcBef>
                <a:spcPts val="1536"/>
              </a:spcBef>
              <a:spcAft>
                <a:spcPts val="0"/>
              </a:spcAft>
              <a:buClr>
                <a:schemeClr val="dk1"/>
              </a:buClr>
              <a:buSzPts val="1800"/>
              <a:buChar char="•"/>
              <a:defRPr/>
            </a:lvl8pPr>
            <a:lvl9pPr marL="4114800" lvl="8" indent="-342900" algn="l">
              <a:lnSpc>
                <a:spcPct val="90000"/>
              </a:lnSpc>
              <a:spcBef>
                <a:spcPts val="1536"/>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2575610" y="19526650"/>
            <a:ext cx="8429268" cy="1121661"/>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12409756" y="19526650"/>
            <a:ext cx="12643902" cy="1121661"/>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26458534" y="19526650"/>
            <a:ext cx="8429268" cy="112166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2556097" y="5252301"/>
            <a:ext cx="32312193" cy="8763582"/>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18432"/>
              <a:buFont typeface="Calibri"/>
              <a:buNone/>
              <a:defRPr sz="18432"/>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2556097" y="14098791"/>
            <a:ext cx="32312193" cy="4608561"/>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3072"/>
              </a:spcBef>
              <a:spcAft>
                <a:spcPts val="0"/>
              </a:spcAft>
              <a:buClr>
                <a:srgbClr val="888888"/>
              </a:buClr>
              <a:buSzPts val="7373"/>
              <a:buNone/>
              <a:defRPr sz="7373">
                <a:solidFill>
                  <a:srgbClr val="888888"/>
                </a:solidFill>
              </a:defRPr>
            </a:lvl1pPr>
            <a:lvl2pPr marL="914400" lvl="1" indent="-228600" algn="l">
              <a:lnSpc>
                <a:spcPct val="90000"/>
              </a:lnSpc>
              <a:spcBef>
                <a:spcPts val="1536"/>
              </a:spcBef>
              <a:spcAft>
                <a:spcPts val="0"/>
              </a:spcAft>
              <a:buClr>
                <a:srgbClr val="888888"/>
              </a:buClr>
              <a:buSzPts val="6144"/>
              <a:buNone/>
              <a:defRPr sz="6144">
                <a:solidFill>
                  <a:srgbClr val="888888"/>
                </a:solidFill>
              </a:defRPr>
            </a:lvl2pPr>
            <a:lvl3pPr marL="1371600" lvl="2" indent="-228600" algn="l">
              <a:lnSpc>
                <a:spcPct val="90000"/>
              </a:lnSpc>
              <a:spcBef>
                <a:spcPts val="1536"/>
              </a:spcBef>
              <a:spcAft>
                <a:spcPts val="0"/>
              </a:spcAft>
              <a:buClr>
                <a:srgbClr val="888888"/>
              </a:buClr>
              <a:buSzPts val="5530"/>
              <a:buNone/>
              <a:defRPr sz="5530">
                <a:solidFill>
                  <a:srgbClr val="888888"/>
                </a:solidFill>
              </a:defRPr>
            </a:lvl3pPr>
            <a:lvl4pPr marL="1828800" lvl="3" indent="-228600" algn="l">
              <a:lnSpc>
                <a:spcPct val="90000"/>
              </a:lnSpc>
              <a:spcBef>
                <a:spcPts val="1536"/>
              </a:spcBef>
              <a:spcAft>
                <a:spcPts val="0"/>
              </a:spcAft>
              <a:buClr>
                <a:srgbClr val="888888"/>
              </a:buClr>
              <a:buSzPts val="4915"/>
              <a:buNone/>
              <a:defRPr sz="4915">
                <a:solidFill>
                  <a:srgbClr val="888888"/>
                </a:solidFill>
              </a:defRPr>
            </a:lvl4pPr>
            <a:lvl5pPr marL="2286000" lvl="4" indent="-228600" algn="l">
              <a:lnSpc>
                <a:spcPct val="90000"/>
              </a:lnSpc>
              <a:spcBef>
                <a:spcPts val="1536"/>
              </a:spcBef>
              <a:spcAft>
                <a:spcPts val="0"/>
              </a:spcAft>
              <a:buClr>
                <a:srgbClr val="888888"/>
              </a:buClr>
              <a:buSzPts val="4915"/>
              <a:buNone/>
              <a:defRPr sz="4915">
                <a:solidFill>
                  <a:srgbClr val="888888"/>
                </a:solidFill>
              </a:defRPr>
            </a:lvl5pPr>
            <a:lvl6pPr marL="2743200" lvl="5" indent="-228600" algn="l">
              <a:lnSpc>
                <a:spcPct val="90000"/>
              </a:lnSpc>
              <a:spcBef>
                <a:spcPts val="1536"/>
              </a:spcBef>
              <a:spcAft>
                <a:spcPts val="0"/>
              </a:spcAft>
              <a:buClr>
                <a:srgbClr val="888888"/>
              </a:buClr>
              <a:buSzPts val="4915"/>
              <a:buNone/>
              <a:defRPr sz="4915">
                <a:solidFill>
                  <a:srgbClr val="888888"/>
                </a:solidFill>
              </a:defRPr>
            </a:lvl6pPr>
            <a:lvl7pPr marL="3200400" lvl="6" indent="-228600" algn="l">
              <a:lnSpc>
                <a:spcPct val="90000"/>
              </a:lnSpc>
              <a:spcBef>
                <a:spcPts val="1536"/>
              </a:spcBef>
              <a:spcAft>
                <a:spcPts val="0"/>
              </a:spcAft>
              <a:buClr>
                <a:srgbClr val="888888"/>
              </a:buClr>
              <a:buSzPts val="4915"/>
              <a:buNone/>
              <a:defRPr sz="4915">
                <a:solidFill>
                  <a:srgbClr val="888888"/>
                </a:solidFill>
              </a:defRPr>
            </a:lvl7pPr>
            <a:lvl8pPr marL="3657600" lvl="7" indent="-228600" algn="l">
              <a:lnSpc>
                <a:spcPct val="90000"/>
              </a:lnSpc>
              <a:spcBef>
                <a:spcPts val="1536"/>
              </a:spcBef>
              <a:spcAft>
                <a:spcPts val="0"/>
              </a:spcAft>
              <a:buClr>
                <a:srgbClr val="888888"/>
              </a:buClr>
              <a:buSzPts val="4915"/>
              <a:buNone/>
              <a:defRPr sz="4915">
                <a:solidFill>
                  <a:srgbClr val="888888"/>
                </a:solidFill>
              </a:defRPr>
            </a:lvl8pPr>
            <a:lvl9pPr marL="4114800" lvl="8" indent="-228600" algn="l">
              <a:lnSpc>
                <a:spcPct val="90000"/>
              </a:lnSpc>
              <a:spcBef>
                <a:spcPts val="1536"/>
              </a:spcBef>
              <a:spcAft>
                <a:spcPts val="0"/>
              </a:spcAft>
              <a:buClr>
                <a:srgbClr val="888888"/>
              </a:buClr>
              <a:buSzPts val="4915"/>
              <a:buNone/>
              <a:defRPr sz="4915">
                <a:solidFill>
                  <a:srgbClr val="888888"/>
                </a:solidFill>
              </a:defRPr>
            </a:lvl9pPr>
          </a:lstStyle>
          <a:p>
            <a:endParaRPr/>
          </a:p>
        </p:txBody>
      </p:sp>
      <p:sp>
        <p:nvSpPr>
          <p:cNvPr id="26" name="Google Shape;26;p4"/>
          <p:cNvSpPr txBox="1">
            <a:spLocks noGrp="1"/>
          </p:cNvSpPr>
          <p:nvPr>
            <p:ph type="dt" idx="10"/>
          </p:nvPr>
        </p:nvSpPr>
        <p:spPr>
          <a:xfrm>
            <a:off x="2575610" y="19526650"/>
            <a:ext cx="8429268" cy="1121661"/>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12409756" y="19526650"/>
            <a:ext cx="12643902" cy="1121661"/>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26458534" y="19526650"/>
            <a:ext cx="8429268" cy="112166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2575610" y="1121662"/>
            <a:ext cx="32312193" cy="407211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2575609" y="5608303"/>
            <a:ext cx="15921950" cy="1336727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3072"/>
              </a:spcBef>
              <a:spcAft>
                <a:spcPts val="0"/>
              </a:spcAft>
              <a:buClr>
                <a:schemeClr val="dk1"/>
              </a:buClr>
              <a:buSzPts val="1800"/>
              <a:buChar char="•"/>
              <a:defRPr/>
            </a:lvl1pPr>
            <a:lvl2pPr marL="914400" lvl="1" indent="-342900" algn="l">
              <a:lnSpc>
                <a:spcPct val="90000"/>
              </a:lnSpc>
              <a:spcBef>
                <a:spcPts val="1536"/>
              </a:spcBef>
              <a:spcAft>
                <a:spcPts val="0"/>
              </a:spcAft>
              <a:buClr>
                <a:schemeClr val="dk1"/>
              </a:buClr>
              <a:buSzPts val="1800"/>
              <a:buChar char="•"/>
              <a:defRPr/>
            </a:lvl2pPr>
            <a:lvl3pPr marL="1371600" lvl="2" indent="-342900" algn="l">
              <a:lnSpc>
                <a:spcPct val="90000"/>
              </a:lnSpc>
              <a:spcBef>
                <a:spcPts val="1536"/>
              </a:spcBef>
              <a:spcAft>
                <a:spcPts val="0"/>
              </a:spcAft>
              <a:buClr>
                <a:schemeClr val="dk1"/>
              </a:buClr>
              <a:buSzPts val="1800"/>
              <a:buChar char="•"/>
              <a:defRPr/>
            </a:lvl3pPr>
            <a:lvl4pPr marL="1828800" lvl="3" indent="-342900" algn="l">
              <a:lnSpc>
                <a:spcPct val="90000"/>
              </a:lnSpc>
              <a:spcBef>
                <a:spcPts val="1536"/>
              </a:spcBef>
              <a:spcAft>
                <a:spcPts val="0"/>
              </a:spcAft>
              <a:buClr>
                <a:schemeClr val="dk1"/>
              </a:buClr>
              <a:buSzPts val="1800"/>
              <a:buChar char="•"/>
              <a:defRPr/>
            </a:lvl4pPr>
            <a:lvl5pPr marL="2286000" lvl="4" indent="-342900" algn="l">
              <a:lnSpc>
                <a:spcPct val="90000"/>
              </a:lnSpc>
              <a:spcBef>
                <a:spcPts val="1536"/>
              </a:spcBef>
              <a:spcAft>
                <a:spcPts val="0"/>
              </a:spcAft>
              <a:buClr>
                <a:schemeClr val="dk1"/>
              </a:buClr>
              <a:buSzPts val="1800"/>
              <a:buChar char="•"/>
              <a:defRPr/>
            </a:lvl5pPr>
            <a:lvl6pPr marL="2743200" lvl="5" indent="-342900" algn="l">
              <a:lnSpc>
                <a:spcPct val="90000"/>
              </a:lnSpc>
              <a:spcBef>
                <a:spcPts val="1536"/>
              </a:spcBef>
              <a:spcAft>
                <a:spcPts val="0"/>
              </a:spcAft>
              <a:buClr>
                <a:schemeClr val="dk1"/>
              </a:buClr>
              <a:buSzPts val="1800"/>
              <a:buChar char="•"/>
              <a:defRPr/>
            </a:lvl6pPr>
            <a:lvl7pPr marL="3200400" lvl="6" indent="-342900" algn="l">
              <a:lnSpc>
                <a:spcPct val="90000"/>
              </a:lnSpc>
              <a:spcBef>
                <a:spcPts val="1536"/>
              </a:spcBef>
              <a:spcAft>
                <a:spcPts val="0"/>
              </a:spcAft>
              <a:buClr>
                <a:schemeClr val="dk1"/>
              </a:buClr>
              <a:buSzPts val="1800"/>
              <a:buChar char="•"/>
              <a:defRPr/>
            </a:lvl7pPr>
            <a:lvl8pPr marL="3657600" lvl="7" indent="-342900" algn="l">
              <a:lnSpc>
                <a:spcPct val="90000"/>
              </a:lnSpc>
              <a:spcBef>
                <a:spcPts val="1536"/>
              </a:spcBef>
              <a:spcAft>
                <a:spcPts val="0"/>
              </a:spcAft>
              <a:buClr>
                <a:schemeClr val="dk1"/>
              </a:buClr>
              <a:buSzPts val="1800"/>
              <a:buChar char="•"/>
              <a:defRPr/>
            </a:lvl8pPr>
            <a:lvl9pPr marL="4114800" lvl="8" indent="-342900" algn="l">
              <a:lnSpc>
                <a:spcPct val="90000"/>
              </a:lnSpc>
              <a:spcBef>
                <a:spcPts val="1536"/>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18965853" y="5608303"/>
            <a:ext cx="15921950" cy="1336727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3072"/>
              </a:spcBef>
              <a:spcAft>
                <a:spcPts val="0"/>
              </a:spcAft>
              <a:buClr>
                <a:schemeClr val="dk1"/>
              </a:buClr>
              <a:buSzPts val="1800"/>
              <a:buChar char="•"/>
              <a:defRPr/>
            </a:lvl1pPr>
            <a:lvl2pPr marL="914400" lvl="1" indent="-342900" algn="l">
              <a:lnSpc>
                <a:spcPct val="90000"/>
              </a:lnSpc>
              <a:spcBef>
                <a:spcPts val="1536"/>
              </a:spcBef>
              <a:spcAft>
                <a:spcPts val="0"/>
              </a:spcAft>
              <a:buClr>
                <a:schemeClr val="dk1"/>
              </a:buClr>
              <a:buSzPts val="1800"/>
              <a:buChar char="•"/>
              <a:defRPr/>
            </a:lvl2pPr>
            <a:lvl3pPr marL="1371600" lvl="2" indent="-342900" algn="l">
              <a:lnSpc>
                <a:spcPct val="90000"/>
              </a:lnSpc>
              <a:spcBef>
                <a:spcPts val="1536"/>
              </a:spcBef>
              <a:spcAft>
                <a:spcPts val="0"/>
              </a:spcAft>
              <a:buClr>
                <a:schemeClr val="dk1"/>
              </a:buClr>
              <a:buSzPts val="1800"/>
              <a:buChar char="•"/>
              <a:defRPr/>
            </a:lvl3pPr>
            <a:lvl4pPr marL="1828800" lvl="3" indent="-342900" algn="l">
              <a:lnSpc>
                <a:spcPct val="90000"/>
              </a:lnSpc>
              <a:spcBef>
                <a:spcPts val="1536"/>
              </a:spcBef>
              <a:spcAft>
                <a:spcPts val="0"/>
              </a:spcAft>
              <a:buClr>
                <a:schemeClr val="dk1"/>
              </a:buClr>
              <a:buSzPts val="1800"/>
              <a:buChar char="•"/>
              <a:defRPr/>
            </a:lvl4pPr>
            <a:lvl5pPr marL="2286000" lvl="4" indent="-342900" algn="l">
              <a:lnSpc>
                <a:spcPct val="90000"/>
              </a:lnSpc>
              <a:spcBef>
                <a:spcPts val="1536"/>
              </a:spcBef>
              <a:spcAft>
                <a:spcPts val="0"/>
              </a:spcAft>
              <a:buClr>
                <a:schemeClr val="dk1"/>
              </a:buClr>
              <a:buSzPts val="1800"/>
              <a:buChar char="•"/>
              <a:defRPr/>
            </a:lvl5pPr>
            <a:lvl6pPr marL="2743200" lvl="5" indent="-342900" algn="l">
              <a:lnSpc>
                <a:spcPct val="90000"/>
              </a:lnSpc>
              <a:spcBef>
                <a:spcPts val="1536"/>
              </a:spcBef>
              <a:spcAft>
                <a:spcPts val="0"/>
              </a:spcAft>
              <a:buClr>
                <a:schemeClr val="dk1"/>
              </a:buClr>
              <a:buSzPts val="1800"/>
              <a:buChar char="•"/>
              <a:defRPr/>
            </a:lvl6pPr>
            <a:lvl7pPr marL="3200400" lvl="6" indent="-342900" algn="l">
              <a:lnSpc>
                <a:spcPct val="90000"/>
              </a:lnSpc>
              <a:spcBef>
                <a:spcPts val="1536"/>
              </a:spcBef>
              <a:spcAft>
                <a:spcPts val="0"/>
              </a:spcAft>
              <a:buClr>
                <a:schemeClr val="dk1"/>
              </a:buClr>
              <a:buSzPts val="1800"/>
              <a:buChar char="•"/>
              <a:defRPr/>
            </a:lvl7pPr>
            <a:lvl8pPr marL="3657600" lvl="7" indent="-342900" algn="l">
              <a:lnSpc>
                <a:spcPct val="90000"/>
              </a:lnSpc>
              <a:spcBef>
                <a:spcPts val="1536"/>
              </a:spcBef>
              <a:spcAft>
                <a:spcPts val="0"/>
              </a:spcAft>
              <a:buClr>
                <a:schemeClr val="dk1"/>
              </a:buClr>
              <a:buSzPts val="1800"/>
              <a:buChar char="•"/>
              <a:defRPr/>
            </a:lvl8pPr>
            <a:lvl9pPr marL="4114800" lvl="8" indent="-342900" algn="l">
              <a:lnSpc>
                <a:spcPct val="90000"/>
              </a:lnSpc>
              <a:spcBef>
                <a:spcPts val="1536"/>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2575610" y="19526650"/>
            <a:ext cx="8429268" cy="1121661"/>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12409756" y="19526650"/>
            <a:ext cx="12643902" cy="1121661"/>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26458534" y="19526650"/>
            <a:ext cx="8429268" cy="112166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2580489" y="1121662"/>
            <a:ext cx="32312193" cy="407211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2580491" y="5164517"/>
            <a:ext cx="15848778" cy="2531050"/>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3072"/>
              </a:spcBef>
              <a:spcAft>
                <a:spcPts val="0"/>
              </a:spcAft>
              <a:buClr>
                <a:schemeClr val="dk1"/>
              </a:buClr>
              <a:buSzPts val="7373"/>
              <a:buNone/>
              <a:defRPr sz="7373" b="1"/>
            </a:lvl1pPr>
            <a:lvl2pPr marL="914400" lvl="1" indent="-228600" algn="l">
              <a:lnSpc>
                <a:spcPct val="90000"/>
              </a:lnSpc>
              <a:spcBef>
                <a:spcPts val="1536"/>
              </a:spcBef>
              <a:spcAft>
                <a:spcPts val="0"/>
              </a:spcAft>
              <a:buClr>
                <a:schemeClr val="dk1"/>
              </a:buClr>
              <a:buSzPts val="6144"/>
              <a:buNone/>
              <a:defRPr sz="6144" b="1"/>
            </a:lvl2pPr>
            <a:lvl3pPr marL="1371600" lvl="2" indent="-228600" algn="l">
              <a:lnSpc>
                <a:spcPct val="90000"/>
              </a:lnSpc>
              <a:spcBef>
                <a:spcPts val="1536"/>
              </a:spcBef>
              <a:spcAft>
                <a:spcPts val="0"/>
              </a:spcAft>
              <a:buClr>
                <a:schemeClr val="dk1"/>
              </a:buClr>
              <a:buSzPts val="5530"/>
              <a:buNone/>
              <a:defRPr sz="5530" b="1"/>
            </a:lvl3pPr>
            <a:lvl4pPr marL="1828800" lvl="3" indent="-228600" algn="l">
              <a:lnSpc>
                <a:spcPct val="90000"/>
              </a:lnSpc>
              <a:spcBef>
                <a:spcPts val="1536"/>
              </a:spcBef>
              <a:spcAft>
                <a:spcPts val="0"/>
              </a:spcAft>
              <a:buClr>
                <a:schemeClr val="dk1"/>
              </a:buClr>
              <a:buSzPts val="4915"/>
              <a:buNone/>
              <a:defRPr sz="4915" b="1"/>
            </a:lvl4pPr>
            <a:lvl5pPr marL="2286000" lvl="4" indent="-228600" algn="l">
              <a:lnSpc>
                <a:spcPct val="90000"/>
              </a:lnSpc>
              <a:spcBef>
                <a:spcPts val="1536"/>
              </a:spcBef>
              <a:spcAft>
                <a:spcPts val="0"/>
              </a:spcAft>
              <a:buClr>
                <a:schemeClr val="dk1"/>
              </a:buClr>
              <a:buSzPts val="4915"/>
              <a:buNone/>
              <a:defRPr sz="4915" b="1"/>
            </a:lvl5pPr>
            <a:lvl6pPr marL="2743200" lvl="5" indent="-228600" algn="l">
              <a:lnSpc>
                <a:spcPct val="90000"/>
              </a:lnSpc>
              <a:spcBef>
                <a:spcPts val="1536"/>
              </a:spcBef>
              <a:spcAft>
                <a:spcPts val="0"/>
              </a:spcAft>
              <a:buClr>
                <a:schemeClr val="dk1"/>
              </a:buClr>
              <a:buSzPts val="4915"/>
              <a:buNone/>
              <a:defRPr sz="4915" b="1"/>
            </a:lvl6pPr>
            <a:lvl7pPr marL="3200400" lvl="6" indent="-228600" algn="l">
              <a:lnSpc>
                <a:spcPct val="90000"/>
              </a:lnSpc>
              <a:spcBef>
                <a:spcPts val="1536"/>
              </a:spcBef>
              <a:spcAft>
                <a:spcPts val="0"/>
              </a:spcAft>
              <a:buClr>
                <a:schemeClr val="dk1"/>
              </a:buClr>
              <a:buSzPts val="4915"/>
              <a:buNone/>
              <a:defRPr sz="4915" b="1"/>
            </a:lvl7pPr>
            <a:lvl8pPr marL="3657600" lvl="7" indent="-228600" algn="l">
              <a:lnSpc>
                <a:spcPct val="90000"/>
              </a:lnSpc>
              <a:spcBef>
                <a:spcPts val="1536"/>
              </a:spcBef>
              <a:spcAft>
                <a:spcPts val="0"/>
              </a:spcAft>
              <a:buClr>
                <a:schemeClr val="dk1"/>
              </a:buClr>
              <a:buSzPts val="4915"/>
              <a:buNone/>
              <a:defRPr sz="4915" b="1"/>
            </a:lvl8pPr>
            <a:lvl9pPr marL="4114800" lvl="8" indent="-228600" algn="l">
              <a:lnSpc>
                <a:spcPct val="90000"/>
              </a:lnSpc>
              <a:spcBef>
                <a:spcPts val="1536"/>
              </a:spcBef>
              <a:spcAft>
                <a:spcPts val="0"/>
              </a:spcAft>
              <a:buClr>
                <a:schemeClr val="dk1"/>
              </a:buClr>
              <a:buSzPts val="4915"/>
              <a:buNone/>
              <a:defRPr sz="4915" b="1"/>
            </a:lvl9pPr>
          </a:lstStyle>
          <a:p>
            <a:endParaRPr/>
          </a:p>
        </p:txBody>
      </p:sp>
      <p:sp>
        <p:nvSpPr>
          <p:cNvPr id="39" name="Google Shape;39;p6"/>
          <p:cNvSpPr txBox="1">
            <a:spLocks noGrp="1"/>
          </p:cNvSpPr>
          <p:nvPr>
            <p:ph type="body" idx="2"/>
          </p:nvPr>
        </p:nvSpPr>
        <p:spPr>
          <a:xfrm>
            <a:off x="2580491" y="7695568"/>
            <a:ext cx="15848778" cy="1131902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3072"/>
              </a:spcBef>
              <a:spcAft>
                <a:spcPts val="0"/>
              </a:spcAft>
              <a:buClr>
                <a:schemeClr val="dk1"/>
              </a:buClr>
              <a:buSzPts val="1800"/>
              <a:buChar char="•"/>
              <a:defRPr/>
            </a:lvl1pPr>
            <a:lvl2pPr marL="914400" lvl="1" indent="-342900" algn="l">
              <a:lnSpc>
                <a:spcPct val="90000"/>
              </a:lnSpc>
              <a:spcBef>
                <a:spcPts val="1536"/>
              </a:spcBef>
              <a:spcAft>
                <a:spcPts val="0"/>
              </a:spcAft>
              <a:buClr>
                <a:schemeClr val="dk1"/>
              </a:buClr>
              <a:buSzPts val="1800"/>
              <a:buChar char="•"/>
              <a:defRPr/>
            </a:lvl2pPr>
            <a:lvl3pPr marL="1371600" lvl="2" indent="-342900" algn="l">
              <a:lnSpc>
                <a:spcPct val="90000"/>
              </a:lnSpc>
              <a:spcBef>
                <a:spcPts val="1536"/>
              </a:spcBef>
              <a:spcAft>
                <a:spcPts val="0"/>
              </a:spcAft>
              <a:buClr>
                <a:schemeClr val="dk1"/>
              </a:buClr>
              <a:buSzPts val="1800"/>
              <a:buChar char="•"/>
              <a:defRPr/>
            </a:lvl3pPr>
            <a:lvl4pPr marL="1828800" lvl="3" indent="-342900" algn="l">
              <a:lnSpc>
                <a:spcPct val="90000"/>
              </a:lnSpc>
              <a:spcBef>
                <a:spcPts val="1536"/>
              </a:spcBef>
              <a:spcAft>
                <a:spcPts val="0"/>
              </a:spcAft>
              <a:buClr>
                <a:schemeClr val="dk1"/>
              </a:buClr>
              <a:buSzPts val="1800"/>
              <a:buChar char="•"/>
              <a:defRPr/>
            </a:lvl4pPr>
            <a:lvl5pPr marL="2286000" lvl="4" indent="-342900" algn="l">
              <a:lnSpc>
                <a:spcPct val="90000"/>
              </a:lnSpc>
              <a:spcBef>
                <a:spcPts val="1536"/>
              </a:spcBef>
              <a:spcAft>
                <a:spcPts val="0"/>
              </a:spcAft>
              <a:buClr>
                <a:schemeClr val="dk1"/>
              </a:buClr>
              <a:buSzPts val="1800"/>
              <a:buChar char="•"/>
              <a:defRPr/>
            </a:lvl5pPr>
            <a:lvl6pPr marL="2743200" lvl="5" indent="-342900" algn="l">
              <a:lnSpc>
                <a:spcPct val="90000"/>
              </a:lnSpc>
              <a:spcBef>
                <a:spcPts val="1536"/>
              </a:spcBef>
              <a:spcAft>
                <a:spcPts val="0"/>
              </a:spcAft>
              <a:buClr>
                <a:schemeClr val="dk1"/>
              </a:buClr>
              <a:buSzPts val="1800"/>
              <a:buChar char="•"/>
              <a:defRPr/>
            </a:lvl6pPr>
            <a:lvl7pPr marL="3200400" lvl="6" indent="-342900" algn="l">
              <a:lnSpc>
                <a:spcPct val="90000"/>
              </a:lnSpc>
              <a:spcBef>
                <a:spcPts val="1536"/>
              </a:spcBef>
              <a:spcAft>
                <a:spcPts val="0"/>
              </a:spcAft>
              <a:buClr>
                <a:schemeClr val="dk1"/>
              </a:buClr>
              <a:buSzPts val="1800"/>
              <a:buChar char="•"/>
              <a:defRPr/>
            </a:lvl7pPr>
            <a:lvl8pPr marL="3657600" lvl="7" indent="-342900" algn="l">
              <a:lnSpc>
                <a:spcPct val="90000"/>
              </a:lnSpc>
              <a:spcBef>
                <a:spcPts val="1536"/>
              </a:spcBef>
              <a:spcAft>
                <a:spcPts val="0"/>
              </a:spcAft>
              <a:buClr>
                <a:schemeClr val="dk1"/>
              </a:buClr>
              <a:buSzPts val="1800"/>
              <a:buChar char="•"/>
              <a:defRPr/>
            </a:lvl8pPr>
            <a:lvl9pPr marL="4114800" lvl="8" indent="-342900" algn="l">
              <a:lnSpc>
                <a:spcPct val="90000"/>
              </a:lnSpc>
              <a:spcBef>
                <a:spcPts val="1536"/>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18965853" y="5164517"/>
            <a:ext cx="15926830" cy="2531050"/>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3072"/>
              </a:spcBef>
              <a:spcAft>
                <a:spcPts val="0"/>
              </a:spcAft>
              <a:buClr>
                <a:schemeClr val="dk1"/>
              </a:buClr>
              <a:buSzPts val="7373"/>
              <a:buNone/>
              <a:defRPr sz="7373" b="1"/>
            </a:lvl1pPr>
            <a:lvl2pPr marL="914400" lvl="1" indent="-228600" algn="l">
              <a:lnSpc>
                <a:spcPct val="90000"/>
              </a:lnSpc>
              <a:spcBef>
                <a:spcPts val="1536"/>
              </a:spcBef>
              <a:spcAft>
                <a:spcPts val="0"/>
              </a:spcAft>
              <a:buClr>
                <a:schemeClr val="dk1"/>
              </a:buClr>
              <a:buSzPts val="6144"/>
              <a:buNone/>
              <a:defRPr sz="6144" b="1"/>
            </a:lvl2pPr>
            <a:lvl3pPr marL="1371600" lvl="2" indent="-228600" algn="l">
              <a:lnSpc>
                <a:spcPct val="90000"/>
              </a:lnSpc>
              <a:spcBef>
                <a:spcPts val="1536"/>
              </a:spcBef>
              <a:spcAft>
                <a:spcPts val="0"/>
              </a:spcAft>
              <a:buClr>
                <a:schemeClr val="dk1"/>
              </a:buClr>
              <a:buSzPts val="5530"/>
              <a:buNone/>
              <a:defRPr sz="5530" b="1"/>
            </a:lvl3pPr>
            <a:lvl4pPr marL="1828800" lvl="3" indent="-228600" algn="l">
              <a:lnSpc>
                <a:spcPct val="90000"/>
              </a:lnSpc>
              <a:spcBef>
                <a:spcPts val="1536"/>
              </a:spcBef>
              <a:spcAft>
                <a:spcPts val="0"/>
              </a:spcAft>
              <a:buClr>
                <a:schemeClr val="dk1"/>
              </a:buClr>
              <a:buSzPts val="4915"/>
              <a:buNone/>
              <a:defRPr sz="4915" b="1"/>
            </a:lvl4pPr>
            <a:lvl5pPr marL="2286000" lvl="4" indent="-228600" algn="l">
              <a:lnSpc>
                <a:spcPct val="90000"/>
              </a:lnSpc>
              <a:spcBef>
                <a:spcPts val="1536"/>
              </a:spcBef>
              <a:spcAft>
                <a:spcPts val="0"/>
              </a:spcAft>
              <a:buClr>
                <a:schemeClr val="dk1"/>
              </a:buClr>
              <a:buSzPts val="4915"/>
              <a:buNone/>
              <a:defRPr sz="4915" b="1"/>
            </a:lvl5pPr>
            <a:lvl6pPr marL="2743200" lvl="5" indent="-228600" algn="l">
              <a:lnSpc>
                <a:spcPct val="90000"/>
              </a:lnSpc>
              <a:spcBef>
                <a:spcPts val="1536"/>
              </a:spcBef>
              <a:spcAft>
                <a:spcPts val="0"/>
              </a:spcAft>
              <a:buClr>
                <a:schemeClr val="dk1"/>
              </a:buClr>
              <a:buSzPts val="4915"/>
              <a:buNone/>
              <a:defRPr sz="4915" b="1"/>
            </a:lvl6pPr>
            <a:lvl7pPr marL="3200400" lvl="6" indent="-228600" algn="l">
              <a:lnSpc>
                <a:spcPct val="90000"/>
              </a:lnSpc>
              <a:spcBef>
                <a:spcPts val="1536"/>
              </a:spcBef>
              <a:spcAft>
                <a:spcPts val="0"/>
              </a:spcAft>
              <a:buClr>
                <a:schemeClr val="dk1"/>
              </a:buClr>
              <a:buSzPts val="4915"/>
              <a:buNone/>
              <a:defRPr sz="4915" b="1"/>
            </a:lvl7pPr>
            <a:lvl8pPr marL="3657600" lvl="7" indent="-228600" algn="l">
              <a:lnSpc>
                <a:spcPct val="90000"/>
              </a:lnSpc>
              <a:spcBef>
                <a:spcPts val="1536"/>
              </a:spcBef>
              <a:spcAft>
                <a:spcPts val="0"/>
              </a:spcAft>
              <a:buClr>
                <a:schemeClr val="dk1"/>
              </a:buClr>
              <a:buSzPts val="4915"/>
              <a:buNone/>
              <a:defRPr sz="4915" b="1"/>
            </a:lvl8pPr>
            <a:lvl9pPr marL="4114800" lvl="8" indent="-228600" algn="l">
              <a:lnSpc>
                <a:spcPct val="90000"/>
              </a:lnSpc>
              <a:spcBef>
                <a:spcPts val="1536"/>
              </a:spcBef>
              <a:spcAft>
                <a:spcPts val="0"/>
              </a:spcAft>
              <a:buClr>
                <a:schemeClr val="dk1"/>
              </a:buClr>
              <a:buSzPts val="4915"/>
              <a:buNone/>
              <a:defRPr sz="4915" b="1"/>
            </a:lvl9pPr>
          </a:lstStyle>
          <a:p>
            <a:endParaRPr/>
          </a:p>
        </p:txBody>
      </p:sp>
      <p:sp>
        <p:nvSpPr>
          <p:cNvPr id="41" name="Google Shape;41;p6"/>
          <p:cNvSpPr txBox="1">
            <a:spLocks noGrp="1"/>
          </p:cNvSpPr>
          <p:nvPr>
            <p:ph type="body" idx="4"/>
          </p:nvPr>
        </p:nvSpPr>
        <p:spPr>
          <a:xfrm>
            <a:off x="18965853" y="7695568"/>
            <a:ext cx="15926830" cy="1131902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3072"/>
              </a:spcBef>
              <a:spcAft>
                <a:spcPts val="0"/>
              </a:spcAft>
              <a:buClr>
                <a:schemeClr val="dk1"/>
              </a:buClr>
              <a:buSzPts val="1800"/>
              <a:buChar char="•"/>
              <a:defRPr/>
            </a:lvl1pPr>
            <a:lvl2pPr marL="914400" lvl="1" indent="-342900" algn="l">
              <a:lnSpc>
                <a:spcPct val="90000"/>
              </a:lnSpc>
              <a:spcBef>
                <a:spcPts val="1536"/>
              </a:spcBef>
              <a:spcAft>
                <a:spcPts val="0"/>
              </a:spcAft>
              <a:buClr>
                <a:schemeClr val="dk1"/>
              </a:buClr>
              <a:buSzPts val="1800"/>
              <a:buChar char="•"/>
              <a:defRPr/>
            </a:lvl2pPr>
            <a:lvl3pPr marL="1371600" lvl="2" indent="-342900" algn="l">
              <a:lnSpc>
                <a:spcPct val="90000"/>
              </a:lnSpc>
              <a:spcBef>
                <a:spcPts val="1536"/>
              </a:spcBef>
              <a:spcAft>
                <a:spcPts val="0"/>
              </a:spcAft>
              <a:buClr>
                <a:schemeClr val="dk1"/>
              </a:buClr>
              <a:buSzPts val="1800"/>
              <a:buChar char="•"/>
              <a:defRPr/>
            </a:lvl3pPr>
            <a:lvl4pPr marL="1828800" lvl="3" indent="-342900" algn="l">
              <a:lnSpc>
                <a:spcPct val="90000"/>
              </a:lnSpc>
              <a:spcBef>
                <a:spcPts val="1536"/>
              </a:spcBef>
              <a:spcAft>
                <a:spcPts val="0"/>
              </a:spcAft>
              <a:buClr>
                <a:schemeClr val="dk1"/>
              </a:buClr>
              <a:buSzPts val="1800"/>
              <a:buChar char="•"/>
              <a:defRPr/>
            </a:lvl4pPr>
            <a:lvl5pPr marL="2286000" lvl="4" indent="-342900" algn="l">
              <a:lnSpc>
                <a:spcPct val="90000"/>
              </a:lnSpc>
              <a:spcBef>
                <a:spcPts val="1536"/>
              </a:spcBef>
              <a:spcAft>
                <a:spcPts val="0"/>
              </a:spcAft>
              <a:buClr>
                <a:schemeClr val="dk1"/>
              </a:buClr>
              <a:buSzPts val="1800"/>
              <a:buChar char="•"/>
              <a:defRPr/>
            </a:lvl5pPr>
            <a:lvl6pPr marL="2743200" lvl="5" indent="-342900" algn="l">
              <a:lnSpc>
                <a:spcPct val="90000"/>
              </a:lnSpc>
              <a:spcBef>
                <a:spcPts val="1536"/>
              </a:spcBef>
              <a:spcAft>
                <a:spcPts val="0"/>
              </a:spcAft>
              <a:buClr>
                <a:schemeClr val="dk1"/>
              </a:buClr>
              <a:buSzPts val="1800"/>
              <a:buChar char="•"/>
              <a:defRPr/>
            </a:lvl6pPr>
            <a:lvl7pPr marL="3200400" lvl="6" indent="-342900" algn="l">
              <a:lnSpc>
                <a:spcPct val="90000"/>
              </a:lnSpc>
              <a:spcBef>
                <a:spcPts val="1536"/>
              </a:spcBef>
              <a:spcAft>
                <a:spcPts val="0"/>
              </a:spcAft>
              <a:buClr>
                <a:schemeClr val="dk1"/>
              </a:buClr>
              <a:buSzPts val="1800"/>
              <a:buChar char="•"/>
              <a:defRPr/>
            </a:lvl7pPr>
            <a:lvl8pPr marL="3657600" lvl="7" indent="-342900" algn="l">
              <a:lnSpc>
                <a:spcPct val="90000"/>
              </a:lnSpc>
              <a:spcBef>
                <a:spcPts val="1536"/>
              </a:spcBef>
              <a:spcAft>
                <a:spcPts val="0"/>
              </a:spcAft>
              <a:buClr>
                <a:schemeClr val="dk1"/>
              </a:buClr>
              <a:buSzPts val="1800"/>
              <a:buChar char="•"/>
              <a:defRPr/>
            </a:lvl8pPr>
            <a:lvl9pPr marL="4114800" lvl="8" indent="-342900" algn="l">
              <a:lnSpc>
                <a:spcPct val="90000"/>
              </a:lnSpc>
              <a:spcBef>
                <a:spcPts val="1536"/>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2575610" y="19526650"/>
            <a:ext cx="8429268" cy="1121661"/>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12409756" y="19526650"/>
            <a:ext cx="12643902" cy="1121661"/>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26458534" y="19526650"/>
            <a:ext cx="8429268" cy="112166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2575610" y="1121662"/>
            <a:ext cx="32312193" cy="407211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2575610" y="19526650"/>
            <a:ext cx="8429268" cy="1121661"/>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12409756" y="19526650"/>
            <a:ext cx="12643902" cy="1121661"/>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26458534" y="19526650"/>
            <a:ext cx="8429268" cy="112166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2575610" y="19526650"/>
            <a:ext cx="8429268" cy="1121661"/>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12409756" y="19526650"/>
            <a:ext cx="12643902" cy="1121661"/>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26458534" y="19526650"/>
            <a:ext cx="8429268" cy="112166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2580491" y="1404514"/>
            <a:ext cx="12082925" cy="49158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9830"/>
              <a:buFont typeface="Calibri"/>
              <a:buNone/>
              <a:defRPr sz="983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15926830" y="3033362"/>
            <a:ext cx="18965853" cy="14971732"/>
          </a:xfrm>
          <a:prstGeom prst="rect">
            <a:avLst/>
          </a:prstGeom>
          <a:noFill/>
          <a:ln>
            <a:noFill/>
          </a:ln>
        </p:spPr>
        <p:txBody>
          <a:bodyPr spcFirstLastPara="1" wrap="square" lIns="91425" tIns="45700" rIns="91425" bIns="45700" anchor="t" anchorCtr="0"/>
          <a:lstStyle>
            <a:lvl1pPr marL="457200" lvl="0" indent="-852805" algn="l">
              <a:lnSpc>
                <a:spcPct val="90000"/>
              </a:lnSpc>
              <a:spcBef>
                <a:spcPts val="3072"/>
              </a:spcBef>
              <a:spcAft>
                <a:spcPts val="0"/>
              </a:spcAft>
              <a:buClr>
                <a:schemeClr val="dk1"/>
              </a:buClr>
              <a:buSzPts val="9830"/>
              <a:buChar char="•"/>
              <a:defRPr sz="9830"/>
            </a:lvl1pPr>
            <a:lvl2pPr marL="914400" lvl="1" indent="-774827" algn="l">
              <a:lnSpc>
                <a:spcPct val="90000"/>
              </a:lnSpc>
              <a:spcBef>
                <a:spcPts val="1536"/>
              </a:spcBef>
              <a:spcAft>
                <a:spcPts val="0"/>
              </a:spcAft>
              <a:buClr>
                <a:schemeClr val="dk1"/>
              </a:buClr>
              <a:buSzPts val="8602"/>
              <a:buChar char="•"/>
              <a:defRPr sz="8602"/>
            </a:lvl2pPr>
            <a:lvl3pPr marL="1371600" lvl="2" indent="-696785" algn="l">
              <a:lnSpc>
                <a:spcPct val="90000"/>
              </a:lnSpc>
              <a:spcBef>
                <a:spcPts val="1536"/>
              </a:spcBef>
              <a:spcAft>
                <a:spcPts val="0"/>
              </a:spcAft>
              <a:buClr>
                <a:schemeClr val="dk1"/>
              </a:buClr>
              <a:buSzPts val="7373"/>
              <a:buChar char="•"/>
              <a:defRPr sz="7373"/>
            </a:lvl3pPr>
            <a:lvl4pPr marL="1828800" lvl="3" indent="-618744" algn="l">
              <a:lnSpc>
                <a:spcPct val="90000"/>
              </a:lnSpc>
              <a:spcBef>
                <a:spcPts val="1536"/>
              </a:spcBef>
              <a:spcAft>
                <a:spcPts val="0"/>
              </a:spcAft>
              <a:buClr>
                <a:schemeClr val="dk1"/>
              </a:buClr>
              <a:buSzPts val="6144"/>
              <a:buChar char="•"/>
              <a:defRPr sz="6144"/>
            </a:lvl4pPr>
            <a:lvl5pPr marL="2286000" lvl="4" indent="-618744" algn="l">
              <a:lnSpc>
                <a:spcPct val="90000"/>
              </a:lnSpc>
              <a:spcBef>
                <a:spcPts val="1536"/>
              </a:spcBef>
              <a:spcAft>
                <a:spcPts val="0"/>
              </a:spcAft>
              <a:buClr>
                <a:schemeClr val="dk1"/>
              </a:buClr>
              <a:buSzPts val="6144"/>
              <a:buChar char="•"/>
              <a:defRPr sz="6144"/>
            </a:lvl5pPr>
            <a:lvl6pPr marL="2743200" lvl="5" indent="-618744" algn="l">
              <a:lnSpc>
                <a:spcPct val="90000"/>
              </a:lnSpc>
              <a:spcBef>
                <a:spcPts val="1536"/>
              </a:spcBef>
              <a:spcAft>
                <a:spcPts val="0"/>
              </a:spcAft>
              <a:buClr>
                <a:schemeClr val="dk1"/>
              </a:buClr>
              <a:buSzPts val="6144"/>
              <a:buChar char="•"/>
              <a:defRPr sz="6144"/>
            </a:lvl6pPr>
            <a:lvl7pPr marL="3200400" lvl="6" indent="-618744" algn="l">
              <a:lnSpc>
                <a:spcPct val="90000"/>
              </a:lnSpc>
              <a:spcBef>
                <a:spcPts val="1536"/>
              </a:spcBef>
              <a:spcAft>
                <a:spcPts val="0"/>
              </a:spcAft>
              <a:buClr>
                <a:schemeClr val="dk1"/>
              </a:buClr>
              <a:buSzPts val="6144"/>
              <a:buChar char="•"/>
              <a:defRPr sz="6144"/>
            </a:lvl7pPr>
            <a:lvl8pPr marL="3657600" lvl="7" indent="-618744" algn="l">
              <a:lnSpc>
                <a:spcPct val="90000"/>
              </a:lnSpc>
              <a:spcBef>
                <a:spcPts val="1536"/>
              </a:spcBef>
              <a:spcAft>
                <a:spcPts val="0"/>
              </a:spcAft>
              <a:buClr>
                <a:schemeClr val="dk1"/>
              </a:buClr>
              <a:buSzPts val="6144"/>
              <a:buChar char="•"/>
              <a:defRPr sz="6144"/>
            </a:lvl8pPr>
            <a:lvl9pPr marL="4114800" lvl="8" indent="-618744" algn="l">
              <a:lnSpc>
                <a:spcPct val="90000"/>
              </a:lnSpc>
              <a:spcBef>
                <a:spcPts val="1536"/>
              </a:spcBef>
              <a:spcAft>
                <a:spcPts val="0"/>
              </a:spcAft>
              <a:buClr>
                <a:schemeClr val="dk1"/>
              </a:buClr>
              <a:buSzPts val="6144"/>
              <a:buChar char="•"/>
              <a:defRPr sz="6144"/>
            </a:lvl9pPr>
          </a:lstStyle>
          <a:p>
            <a:endParaRPr/>
          </a:p>
        </p:txBody>
      </p:sp>
      <p:sp>
        <p:nvSpPr>
          <p:cNvPr id="57" name="Google Shape;57;p9"/>
          <p:cNvSpPr txBox="1">
            <a:spLocks noGrp="1"/>
          </p:cNvSpPr>
          <p:nvPr>
            <p:ph type="body" idx="2"/>
          </p:nvPr>
        </p:nvSpPr>
        <p:spPr>
          <a:xfrm>
            <a:off x="2580491" y="6320314"/>
            <a:ext cx="12082925" cy="11709163"/>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3072"/>
              </a:spcBef>
              <a:spcAft>
                <a:spcPts val="0"/>
              </a:spcAft>
              <a:buClr>
                <a:schemeClr val="dk1"/>
              </a:buClr>
              <a:buSzPts val="4915"/>
              <a:buNone/>
              <a:defRPr sz="4915"/>
            </a:lvl1pPr>
            <a:lvl2pPr marL="914400" lvl="1" indent="-228600" algn="l">
              <a:lnSpc>
                <a:spcPct val="90000"/>
              </a:lnSpc>
              <a:spcBef>
                <a:spcPts val="1536"/>
              </a:spcBef>
              <a:spcAft>
                <a:spcPts val="0"/>
              </a:spcAft>
              <a:buClr>
                <a:schemeClr val="dk1"/>
              </a:buClr>
              <a:buSzPts val="4301"/>
              <a:buNone/>
              <a:defRPr sz="4301"/>
            </a:lvl2pPr>
            <a:lvl3pPr marL="1371600" lvl="2" indent="-228600" algn="l">
              <a:lnSpc>
                <a:spcPct val="90000"/>
              </a:lnSpc>
              <a:spcBef>
                <a:spcPts val="1536"/>
              </a:spcBef>
              <a:spcAft>
                <a:spcPts val="0"/>
              </a:spcAft>
              <a:buClr>
                <a:schemeClr val="dk1"/>
              </a:buClr>
              <a:buSzPts val="3686"/>
              <a:buNone/>
              <a:defRPr sz="3686"/>
            </a:lvl3pPr>
            <a:lvl4pPr marL="1828800" lvl="3" indent="-228600" algn="l">
              <a:lnSpc>
                <a:spcPct val="90000"/>
              </a:lnSpc>
              <a:spcBef>
                <a:spcPts val="1536"/>
              </a:spcBef>
              <a:spcAft>
                <a:spcPts val="0"/>
              </a:spcAft>
              <a:buClr>
                <a:schemeClr val="dk1"/>
              </a:buClr>
              <a:buSzPts val="3072"/>
              <a:buNone/>
              <a:defRPr sz="3072"/>
            </a:lvl4pPr>
            <a:lvl5pPr marL="2286000" lvl="4" indent="-228600" algn="l">
              <a:lnSpc>
                <a:spcPct val="90000"/>
              </a:lnSpc>
              <a:spcBef>
                <a:spcPts val="1536"/>
              </a:spcBef>
              <a:spcAft>
                <a:spcPts val="0"/>
              </a:spcAft>
              <a:buClr>
                <a:schemeClr val="dk1"/>
              </a:buClr>
              <a:buSzPts val="3072"/>
              <a:buNone/>
              <a:defRPr sz="3072"/>
            </a:lvl5pPr>
            <a:lvl6pPr marL="2743200" lvl="5" indent="-228600" algn="l">
              <a:lnSpc>
                <a:spcPct val="90000"/>
              </a:lnSpc>
              <a:spcBef>
                <a:spcPts val="1536"/>
              </a:spcBef>
              <a:spcAft>
                <a:spcPts val="0"/>
              </a:spcAft>
              <a:buClr>
                <a:schemeClr val="dk1"/>
              </a:buClr>
              <a:buSzPts val="3072"/>
              <a:buNone/>
              <a:defRPr sz="3072"/>
            </a:lvl6pPr>
            <a:lvl7pPr marL="3200400" lvl="6" indent="-228600" algn="l">
              <a:lnSpc>
                <a:spcPct val="90000"/>
              </a:lnSpc>
              <a:spcBef>
                <a:spcPts val="1536"/>
              </a:spcBef>
              <a:spcAft>
                <a:spcPts val="0"/>
              </a:spcAft>
              <a:buClr>
                <a:schemeClr val="dk1"/>
              </a:buClr>
              <a:buSzPts val="3072"/>
              <a:buNone/>
              <a:defRPr sz="3072"/>
            </a:lvl7pPr>
            <a:lvl8pPr marL="3657600" lvl="7" indent="-228600" algn="l">
              <a:lnSpc>
                <a:spcPct val="90000"/>
              </a:lnSpc>
              <a:spcBef>
                <a:spcPts val="1536"/>
              </a:spcBef>
              <a:spcAft>
                <a:spcPts val="0"/>
              </a:spcAft>
              <a:buClr>
                <a:schemeClr val="dk1"/>
              </a:buClr>
              <a:buSzPts val="3072"/>
              <a:buNone/>
              <a:defRPr sz="3072"/>
            </a:lvl8pPr>
            <a:lvl9pPr marL="4114800" lvl="8" indent="-228600" algn="l">
              <a:lnSpc>
                <a:spcPct val="90000"/>
              </a:lnSpc>
              <a:spcBef>
                <a:spcPts val="1536"/>
              </a:spcBef>
              <a:spcAft>
                <a:spcPts val="0"/>
              </a:spcAft>
              <a:buClr>
                <a:schemeClr val="dk1"/>
              </a:buClr>
              <a:buSzPts val="3072"/>
              <a:buNone/>
              <a:defRPr sz="3072"/>
            </a:lvl9pPr>
          </a:lstStyle>
          <a:p>
            <a:endParaRPr/>
          </a:p>
        </p:txBody>
      </p:sp>
      <p:sp>
        <p:nvSpPr>
          <p:cNvPr id="58" name="Google Shape;58;p9"/>
          <p:cNvSpPr txBox="1">
            <a:spLocks noGrp="1"/>
          </p:cNvSpPr>
          <p:nvPr>
            <p:ph type="dt" idx="10"/>
          </p:nvPr>
        </p:nvSpPr>
        <p:spPr>
          <a:xfrm>
            <a:off x="2575610" y="19526650"/>
            <a:ext cx="8429268" cy="1121661"/>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12409756" y="19526650"/>
            <a:ext cx="12643902" cy="1121661"/>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26458534" y="19526650"/>
            <a:ext cx="8429268" cy="112166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2580491" y="1404514"/>
            <a:ext cx="12082925" cy="49158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9830"/>
              <a:buFont typeface="Calibri"/>
              <a:buNone/>
              <a:defRPr sz="983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5926830" y="3033362"/>
            <a:ext cx="18965853" cy="14971732"/>
          </a:xfrm>
          <a:prstGeom prst="rect">
            <a:avLst/>
          </a:prstGeom>
          <a:noFill/>
          <a:ln>
            <a:noFill/>
          </a:ln>
        </p:spPr>
        <p:txBody>
          <a:bodyPr spcFirstLastPara="1" wrap="square" lIns="91425" tIns="45700" rIns="91425" bIns="45700" anchor="t" anchorCtr="0"/>
          <a:lstStyle>
            <a:lvl1pPr marR="0" lvl="0" algn="l" rtl="0">
              <a:lnSpc>
                <a:spcPct val="90000"/>
              </a:lnSpc>
              <a:spcBef>
                <a:spcPts val="3072"/>
              </a:spcBef>
              <a:spcAft>
                <a:spcPts val="0"/>
              </a:spcAft>
              <a:buClr>
                <a:schemeClr val="dk1"/>
              </a:buClr>
              <a:buSzPts val="9830"/>
              <a:buFont typeface="Arial"/>
              <a:buNone/>
              <a:defRPr sz="9830" b="0" i="0" u="none" strike="noStrike" cap="none">
                <a:solidFill>
                  <a:schemeClr val="dk1"/>
                </a:solidFill>
                <a:latin typeface="Calibri"/>
                <a:ea typeface="Calibri"/>
                <a:cs typeface="Calibri"/>
                <a:sym typeface="Calibri"/>
              </a:defRPr>
            </a:lvl1pPr>
            <a:lvl2pPr marR="0" lvl="1" algn="l" rtl="0">
              <a:lnSpc>
                <a:spcPct val="90000"/>
              </a:lnSpc>
              <a:spcBef>
                <a:spcPts val="1536"/>
              </a:spcBef>
              <a:spcAft>
                <a:spcPts val="0"/>
              </a:spcAft>
              <a:buClr>
                <a:schemeClr val="dk1"/>
              </a:buClr>
              <a:buSzPts val="8602"/>
              <a:buFont typeface="Arial"/>
              <a:buNone/>
              <a:defRPr sz="8602" b="0" i="0" u="none" strike="noStrike" cap="none">
                <a:solidFill>
                  <a:schemeClr val="dk1"/>
                </a:solidFill>
                <a:latin typeface="Calibri"/>
                <a:ea typeface="Calibri"/>
                <a:cs typeface="Calibri"/>
                <a:sym typeface="Calibri"/>
              </a:defRPr>
            </a:lvl2pPr>
            <a:lvl3pPr marR="0" lvl="2" algn="l" rtl="0">
              <a:lnSpc>
                <a:spcPct val="90000"/>
              </a:lnSpc>
              <a:spcBef>
                <a:spcPts val="1536"/>
              </a:spcBef>
              <a:spcAft>
                <a:spcPts val="0"/>
              </a:spcAft>
              <a:buClr>
                <a:schemeClr val="dk1"/>
              </a:buClr>
              <a:buSzPts val="7373"/>
              <a:buFont typeface="Arial"/>
              <a:buNone/>
              <a:defRPr sz="7373" b="0" i="0" u="none" strike="noStrike" cap="none">
                <a:solidFill>
                  <a:schemeClr val="dk1"/>
                </a:solidFill>
                <a:latin typeface="Calibri"/>
                <a:ea typeface="Calibri"/>
                <a:cs typeface="Calibri"/>
                <a:sym typeface="Calibri"/>
              </a:defRPr>
            </a:lvl3pPr>
            <a:lvl4pPr marR="0" lvl="3" algn="l" rtl="0">
              <a:lnSpc>
                <a:spcPct val="90000"/>
              </a:lnSpc>
              <a:spcBef>
                <a:spcPts val="1536"/>
              </a:spcBef>
              <a:spcAft>
                <a:spcPts val="0"/>
              </a:spcAft>
              <a:buClr>
                <a:schemeClr val="dk1"/>
              </a:buClr>
              <a:buSzPts val="6144"/>
              <a:buFont typeface="Arial"/>
              <a:buNone/>
              <a:defRPr sz="6144" b="0" i="0" u="none" strike="noStrike" cap="none">
                <a:solidFill>
                  <a:schemeClr val="dk1"/>
                </a:solidFill>
                <a:latin typeface="Calibri"/>
                <a:ea typeface="Calibri"/>
                <a:cs typeface="Calibri"/>
                <a:sym typeface="Calibri"/>
              </a:defRPr>
            </a:lvl4pPr>
            <a:lvl5pPr marR="0" lvl="4" algn="l" rtl="0">
              <a:lnSpc>
                <a:spcPct val="90000"/>
              </a:lnSpc>
              <a:spcBef>
                <a:spcPts val="1536"/>
              </a:spcBef>
              <a:spcAft>
                <a:spcPts val="0"/>
              </a:spcAft>
              <a:buClr>
                <a:schemeClr val="dk1"/>
              </a:buClr>
              <a:buSzPts val="6144"/>
              <a:buFont typeface="Arial"/>
              <a:buNone/>
              <a:defRPr sz="6144" b="0" i="0" u="none" strike="noStrike" cap="none">
                <a:solidFill>
                  <a:schemeClr val="dk1"/>
                </a:solidFill>
                <a:latin typeface="Calibri"/>
                <a:ea typeface="Calibri"/>
                <a:cs typeface="Calibri"/>
                <a:sym typeface="Calibri"/>
              </a:defRPr>
            </a:lvl5pPr>
            <a:lvl6pPr marR="0" lvl="5" algn="l" rtl="0">
              <a:lnSpc>
                <a:spcPct val="90000"/>
              </a:lnSpc>
              <a:spcBef>
                <a:spcPts val="1536"/>
              </a:spcBef>
              <a:spcAft>
                <a:spcPts val="0"/>
              </a:spcAft>
              <a:buClr>
                <a:schemeClr val="dk1"/>
              </a:buClr>
              <a:buSzPts val="6144"/>
              <a:buFont typeface="Arial"/>
              <a:buNone/>
              <a:defRPr sz="6144" b="0" i="0" u="none" strike="noStrike" cap="none">
                <a:solidFill>
                  <a:schemeClr val="dk1"/>
                </a:solidFill>
                <a:latin typeface="Calibri"/>
                <a:ea typeface="Calibri"/>
                <a:cs typeface="Calibri"/>
                <a:sym typeface="Calibri"/>
              </a:defRPr>
            </a:lvl6pPr>
            <a:lvl7pPr marR="0" lvl="6" algn="l" rtl="0">
              <a:lnSpc>
                <a:spcPct val="90000"/>
              </a:lnSpc>
              <a:spcBef>
                <a:spcPts val="1536"/>
              </a:spcBef>
              <a:spcAft>
                <a:spcPts val="0"/>
              </a:spcAft>
              <a:buClr>
                <a:schemeClr val="dk1"/>
              </a:buClr>
              <a:buSzPts val="6144"/>
              <a:buFont typeface="Arial"/>
              <a:buNone/>
              <a:defRPr sz="6144" b="0" i="0" u="none" strike="noStrike" cap="none">
                <a:solidFill>
                  <a:schemeClr val="dk1"/>
                </a:solidFill>
                <a:latin typeface="Calibri"/>
                <a:ea typeface="Calibri"/>
                <a:cs typeface="Calibri"/>
                <a:sym typeface="Calibri"/>
              </a:defRPr>
            </a:lvl7pPr>
            <a:lvl8pPr marR="0" lvl="7" algn="l" rtl="0">
              <a:lnSpc>
                <a:spcPct val="90000"/>
              </a:lnSpc>
              <a:spcBef>
                <a:spcPts val="1536"/>
              </a:spcBef>
              <a:spcAft>
                <a:spcPts val="0"/>
              </a:spcAft>
              <a:buClr>
                <a:schemeClr val="dk1"/>
              </a:buClr>
              <a:buSzPts val="6144"/>
              <a:buFont typeface="Arial"/>
              <a:buNone/>
              <a:defRPr sz="6144" b="0" i="0" u="none" strike="noStrike" cap="none">
                <a:solidFill>
                  <a:schemeClr val="dk1"/>
                </a:solidFill>
                <a:latin typeface="Calibri"/>
                <a:ea typeface="Calibri"/>
                <a:cs typeface="Calibri"/>
                <a:sym typeface="Calibri"/>
              </a:defRPr>
            </a:lvl8pPr>
            <a:lvl9pPr marR="0" lvl="8" algn="l" rtl="0">
              <a:lnSpc>
                <a:spcPct val="90000"/>
              </a:lnSpc>
              <a:spcBef>
                <a:spcPts val="1536"/>
              </a:spcBef>
              <a:spcAft>
                <a:spcPts val="0"/>
              </a:spcAft>
              <a:buClr>
                <a:schemeClr val="dk1"/>
              </a:buClr>
              <a:buSzPts val="6144"/>
              <a:buFont typeface="Arial"/>
              <a:buNone/>
              <a:defRPr sz="6144"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2580491" y="6320314"/>
            <a:ext cx="12082925" cy="11709163"/>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3072"/>
              </a:spcBef>
              <a:spcAft>
                <a:spcPts val="0"/>
              </a:spcAft>
              <a:buClr>
                <a:schemeClr val="dk1"/>
              </a:buClr>
              <a:buSzPts val="4915"/>
              <a:buNone/>
              <a:defRPr sz="4915"/>
            </a:lvl1pPr>
            <a:lvl2pPr marL="914400" lvl="1" indent="-228600" algn="l">
              <a:lnSpc>
                <a:spcPct val="90000"/>
              </a:lnSpc>
              <a:spcBef>
                <a:spcPts val="1536"/>
              </a:spcBef>
              <a:spcAft>
                <a:spcPts val="0"/>
              </a:spcAft>
              <a:buClr>
                <a:schemeClr val="dk1"/>
              </a:buClr>
              <a:buSzPts val="4301"/>
              <a:buNone/>
              <a:defRPr sz="4301"/>
            </a:lvl2pPr>
            <a:lvl3pPr marL="1371600" lvl="2" indent="-228600" algn="l">
              <a:lnSpc>
                <a:spcPct val="90000"/>
              </a:lnSpc>
              <a:spcBef>
                <a:spcPts val="1536"/>
              </a:spcBef>
              <a:spcAft>
                <a:spcPts val="0"/>
              </a:spcAft>
              <a:buClr>
                <a:schemeClr val="dk1"/>
              </a:buClr>
              <a:buSzPts val="3686"/>
              <a:buNone/>
              <a:defRPr sz="3686"/>
            </a:lvl3pPr>
            <a:lvl4pPr marL="1828800" lvl="3" indent="-228600" algn="l">
              <a:lnSpc>
                <a:spcPct val="90000"/>
              </a:lnSpc>
              <a:spcBef>
                <a:spcPts val="1536"/>
              </a:spcBef>
              <a:spcAft>
                <a:spcPts val="0"/>
              </a:spcAft>
              <a:buClr>
                <a:schemeClr val="dk1"/>
              </a:buClr>
              <a:buSzPts val="3072"/>
              <a:buNone/>
              <a:defRPr sz="3072"/>
            </a:lvl4pPr>
            <a:lvl5pPr marL="2286000" lvl="4" indent="-228600" algn="l">
              <a:lnSpc>
                <a:spcPct val="90000"/>
              </a:lnSpc>
              <a:spcBef>
                <a:spcPts val="1536"/>
              </a:spcBef>
              <a:spcAft>
                <a:spcPts val="0"/>
              </a:spcAft>
              <a:buClr>
                <a:schemeClr val="dk1"/>
              </a:buClr>
              <a:buSzPts val="3072"/>
              <a:buNone/>
              <a:defRPr sz="3072"/>
            </a:lvl5pPr>
            <a:lvl6pPr marL="2743200" lvl="5" indent="-228600" algn="l">
              <a:lnSpc>
                <a:spcPct val="90000"/>
              </a:lnSpc>
              <a:spcBef>
                <a:spcPts val="1536"/>
              </a:spcBef>
              <a:spcAft>
                <a:spcPts val="0"/>
              </a:spcAft>
              <a:buClr>
                <a:schemeClr val="dk1"/>
              </a:buClr>
              <a:buSzPts val="3072"/>
              <a:buNone/>
              <a:defRPr sz="3072"/>
            </a:lvl6pPr>
            <a:lvl7pPr marL="3200400" lvl="6" indent="-228600" algn="l">
              <a:lnSpc>
                <a:spcPct val="90000"/>
              </a:lnSpc>
              <a:spcBef>
                <a:spcPts val="1536"/>
              </a:spcBef>
              <a:spcAft>
                <a:spcPts val="0"/>
              </a:spcAft>
              <a:buClr>
                <a:schemeClr val="dk1"/>
              </a:buClr>
              <a:buSzPts val="3072"/>
              <a:buNone/>
              <a:defRPr sz="3072"/>
            </a:lvl7pPr>
            <a:lvl8pPr marL="3657600" lvl="7" indent="-228600" algn="l">
              <a:lnSpc>
                <a:spcPct val="90000"/>
              </a:lnSpc>
              <a:spcBef>
                <a:spcPts val="1536"/>
              </a:spcBef>
              <a:spcAft>
                <a:spcPts val="0"/>
              </a:spcAft>
              <a:buClr>
                <a:schemeClr val="dk1"/>
              </a:buClr>
              <a:buSzPts val="3072"/>
              <a:buNone/>
              <a:defRPr sz="3072"/>
            </a:lvl8pPr>
            <a:lvl9pPr marL="4114800" lvl="8" indent="-228600" algn="l">
              <a:lnSpc>
                <a:spcPct val="90000"/>
              </a:lnSpc>
              <a:spcBef>
                <a:spcPts val="1536"/>
              </a:spcBef>
              <a:spcAft>
                <a:spcPts val="0"/>
              </a:spcAft>
              <a:buClr>
                <a:schemeClr val="dk1"/>
              </a:buClr>
              <a:buSzPts val="3072"/>
              <a:buNone/>
              <a:defRPr sz="3072"/>
            </a:lvl9pPr>
          </a:lstStyle>
          <a:p>
            <a:endParaRPr/>
          </a:p>
        </p:txBody>
      </p:sp>
      <p:sp>
        <p:nvSpPr>
          <p:cNvPr id="65" name="Google Shape;65;p10"/>
          <p:cNvSpPr txBox="1">
            <a:spLocks noGrp="1"/>
          </p:cNvSpPr>
          <p:nvPr>
            <p:ph type="dt" idx="10"/>
          </p:nvPr>
        </p:nvSpPr>
        <p:spPr>
          <a:xfrm>
            <a:off x="2575610" y="19526650"/>
            <a:ext cx="8429268" cy="1121661"/>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12409756" y="19526650"/>
            <a:ext cx="12643902" cy="1121661"/>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26458534" y="19526650"/>
            <a:ext cx="8429268" cy="112166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575610" y="1121662"/>
            <a:ext cx="32312193" cy="4072117"/>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13517"/>
              <a:buFont typeface="Calibri"/>
              <a:buNone/>
              <a:defRPr sz="13517"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2575610" y="5608303"/>
            <a:ext cx="32312193" cy="13367270"/>
          </a:xfrm>
          <a:prstGeom prst="rect">
            <a:avLst/>
          </a:prstGeom>
          <a:noFill/>
          <a:ln>
            <a:noFill/>
          </a:ln>
        </p:spPr>
        <p:txBody>
          <a:bodyPr spcFirstLastPara="1" wrap="square" lIns="91425" tIns="45700" rIns="91425" bIns="45700" anchor="t" anchorCtr="0"/>
          <a:lstStyle>
            <a:lvl1pPr marL="457200" marR="0" lvl="0" indent="-774827" algn="l" rtl="0">
              <a:lnSpc>
                <a:spcPct val="90000"/>
              </a:lnSpc>
              <a:spcBef>
                <a:spcPts val="3072"/>
              </a:spcBef>
              <a:spcAft>
                <a:spcPts val="0"/>
              </a:spcAft>
              <a:buClr>
                <a:schemeClr val="dk1"/>
              </a:buClr>
              <a:buSzPts val="8602"/>
              <a:buFont typeface="Arial"/>
              <a:buChar char="•"/>
              <a:defRPr sz="8602" b="0" i="0" u="none" strike="noStrike" cap="none">
                <a:solidFill>
                  <a:schemeClr val="dk1"/>
                </a:solidFill>
                <a:latin typeface="Calibri"/>
                <a:ea typeface="Calibri"/>
                <a:cs typeface="Calibri"/>
                <a:sym typeface="Calibri"/>
              </a:defRPr>
            </a:lvl1pPr>
            <a:lvl2pPr marL="914400" marR="0" lvl="1" indent="-696785" algn="l" rtl="0">
              <a:lnSpc>
                <a:spcPct val="90000"/>
              </a:lnSpc>
              <a:spcBef>
                <a:spcPts val="1536"/>
              </a:spcBef>
              <a:spcAft>
                <a:spcPts val="0"/>
              </a:spcAft>
              <a:buClr>
                <a:schemeClr val="dk1"/>
              </a:buClr>
              <a:buSzPts val="7373"/>
              <a:buFont typeface="Arial"/>
              <a:buChar char="•"/>
              <a:defRPr sz="7373" b="0" i="0" u="none" strike="noStrike" cap="none">
                <a:solidFill>
                  <a:schemeClr val="dk1"/>
                </a:solidFill>
                <a:latin typeface="Calibri"/>
                <a:ea typeface="Calibri"/>
                <a:cs typeface="Calibri"/>
                <a:sym typeface="Calibri"/>
              </a:defRPr>
            </a:lvl2pPr>
            <a:lvl3pPr marL="1371600" marR="0" lvl="2" indent="-618744" algn="l" rtl="0">
              <a:lnSpc>
                <a:spcPct val="90000"/>
              </a:lnSpc>
              <a:spcBef>
                <a:spcPts val="1536"/>
              </a:spcBef>
              <a:spcAft>
                <a:spcPts val="0"/>
              </a:spcAft>
              <a:buClr>
                <a:schemeClr val="dk1"/>
              </a:buClr>
              <a:buSzPts val="6144"/>
              <a:buFont typeface="Arial"/>
              <a:buChar char="•"/>
              <a:defRPr sz="6144" b="0" i="0" u="none" strike="noStrike" cap="none">
                <a:solidFill>
                  <a:schemeClr val="dk1"/>
                </a:solidFill>
                <a:latin typeface="Calibri"/>
                <a:ea typeface="Calibri"/>
                <a:cs typeface="Calibri"/>
                <a:sym typeface="Calibri"/>
              </a:defRPr>
            </a:lvl3pPr>
            <a:lvl4pPr marL="1828800" marR="0" lvl="3" indent="-579755" algn="l" rtl="0">
              <a:lnSpc>
                <a:spcPct val="90000"/>
              </a:lnSpc>
              <a:spcBef>
                <a:spcPts val="1536"/>
              </a:spcBef>
              <a:spcAft>
                <a:spcPts val="0"/>
              </a:spcAft>
              <a:buClr>
                <a:schemeClr val="dk1"/>
              </a:buClr>
              <a:buSzPts val="5530"/>
              <a:buFont typeface="Arial"/>
              <a:buChar char="•"/>
              <a:defRPr sz="5530" b="0" i="0" u="none" strike="noStrike" cap="none">
                <a:solidFill>
                  <a:schemeClr val="dk1"/>
                </a:solidFill>
                <a:latin typeface="Calibri"/>
                <a:ea typeface="Calibri"/>
                <a:cs typeface="Calibri"/>
                <a:sym typeface="Calibri"/>
              </a:defRPr>
            </a:lvl4pPr>
            <a:lvl5pPr marL="2286000" marR="0" lvl="4" indent="-579754" algn="l" rtl="0">
              <a:lnSpc>
                <a:spcPct val="90000"/>
              </a:lnSpc>
              <a:spcBef>
                <a:spcPts val="1536"/>
              </a:spcBef>
              <a:spcAft>
                <a:spcPts val="0"/>
              </a:spcAft>
              <a:buClr>
                <a:schemeClr val="dk1"/>
              </a:buClr>
              <a:buSzPts val="5530"/>
              <a:buFont typeface="Arial"/>
              <a:buChar char="•"/>
              <a:defRPr sz="5530" b="0" i="0" u="none" strike="noStrike" cap="none">
                <a:solidFill>
                  <a:schemeClr val="dk1"/>
                </a:solidFill>
                <a:latin typeface="Calibri"/>
                <a:ea typeface="Calibri"/>
                <a:cs typeface="Calibri"/>
                <a:sym typeface="Calibri"/>
              </a:defRPr>
            </a:lvl5pPr>
            <a:lvl6pPr marL="2743200" marR="0" lvl="5" indent="-579754" algn="l" rtl="0">
              <a:lnSpc>
                <a:spcPct val="90000"/>
              </a:lnSpc>
              <a:spcBef>
                <a:spcPts val="1536"/>
              </a:spcBef>
              <a:spcAft>
                <a:spcPts val="0"/>
              </a:spcAft>
              <a:buClr>
                <a:schemeClr val="dk1"/>
              </a:buClr>
              <a:buSzPts val="5530"/>
              <a:buFont typeface="Arial"/>
              <a:buChar char="•"/>
              <a:defRPr sz="5530" b="0" i="0" u="none" strike="noStrike" cap="none">
                <a:solidFill>
                  <a:schemeClr val="dk1"/>
                </a:solidFill>
                <a:latin typeface="Calibri"/>
                <a:ea typeface="Calibri"/>
                <a:cs typeface="Calibri"/>
                <a:sym typeface="Calibri"/>
              </a:defRPr>
            </a:lvl6pPr>
            <a:lvl7pPr marL="3200400" marR="0" lvl="6" indent="-579754" algn="l" rtl="0">
              <a:lnSpc>
                <a:spcPct val="90000"/>
              </a:lnSpc>
              <a:spcBef>
                <a:spcPts val="1536"/>
              </a:spcBef>
              <a:spcAft>
                <a:spcPts val="0"/>
              </a:spcAft>
              <a:buClr>
                <a:schemeClr val="dk1"/>
              </a:buClr>
              <a:buSzPts val="5530"/>
              <a:buFont typeface="Arial"/>
              <a:buChar char="•"/>
              <a:defRPr sz="5530" b="0" i="0" u="none" strike="noStrike" cap="none">
                <a:solidFill>
                  <a:schemeClr val="dk1"/>
                </a:solidFill>
                <a:latin typeface="Calibri"/>
                <a:ea typeface="Calibri"/>
                <a:cs typeface="Calibri"/>
                <a:sym typeface="Calibri"/>
              </a:defRPr>
            </a:lvl7pPr>
            <a:lvl8pPr marL="3657600" marR="0" lvl="7" indent="-579754" algn="l" rtl="0">
              <a:lnSpc>
                <a:spcPct val="90000"/>
              </a:lnSpc>
              <a:spcBef>
                <a:spcPts val="1536"/>
              </a:spcBef>
              <a:spcAft>
                <a:spcPts val="0"/>
              </a:spcAft>
              <a:buClr>
                <a:schemeClr val="dk1"/>
              </a:buClr>
              <a:buSzPts val="5530"/>
              <a:buFont typeface="Arial"/>
              <a:buChar char="•"/>
              <a:defRPr sz="5530" b="0" i="0" u="none" strike="noStrike" cap="none">
                <a:solidFill>
                  <a:schemeClr val="dk1"/>
                </a:solidFill>
                <a:latin typeface="Calibri"/>
                <a:ea typeface="Calibri"/>
                <a:cs typeface="Calibri"/>
                <a:sym typeface="Calibri"/>
              </a:defRPr>
            </a:lvl8pPr>
            <a:lvl9pPr marL="4114800" marR="0" lvl="8" indent="-579754" algn="l" rtl="0">
              <a:lnSpc>
                <a:spcPct val="90000"/>
              </a:lnSpc>
              <a:spcBef>
                <a:spcPts val="1536"/>
              </a:spcBef>
              <a:spcAft>
                <a:spcPts val="0"/>
              </a:spcAft>
              <a:buClr>
                <a:schemeClr val="dk1"/>
              </a:buClr>
              <a:buSzPts val="5530"/>
              <a:buFont typeface="Arial"/>
              <a:buChar char="•"/>
              <a:defRPr sz="553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2575610" y="19526650"/>
            <a:ext cx="8429268" cy="1121661"/>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3686"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12409756" y="19526650"/>
            <a:ext cx="12643902" cy="1121661"/>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3686"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26458534" y="19526650"/>
            <a:ext cx="8429268" cy="1121661"/>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3686" b="0" i="0" u="none" strike="noStrike" cap="none">
                <a:solidFill>
                  <a:srgbClr val="888888"/>
                </a:solidFill>
                <a:latin typeface="Calibri"/>
                <a:ea typeface="Calibri"/>
                <a:cs typeface="Calibri"/>
                <a:sym typeface="Calibri"/>
              </a:defRPr>
            </a:lvl1pPr>
            <a:lvl2pPr marL="0" marR="0" lvl="1" indent="0" algn="r" rtl="0">
              <a:spcBef>
                <a:spcPts val="0"/>
              </a:spcBef>
              <a:buNone/>
              <a:defRPr sz="3686" b="0" i="0" u="none" strike="noStrike" cap="none">
                <a:solidFill>
                  <a:srgbClr val="888888"/>
                </a:solidFill>
                <a:latin typeface="Calibri"/>
                <a:ea typeface="Calibri"/>
                <a:cs typeface="Calibri"/>
                <a:sym typeface="Calibri"/>
              </a:defRPr>
            </a:lvl2pPr>
            <a:lvl3pPr marL="0" marR="0" lvl="2" indent="0" algn="r" rtl="0">
              <a:spcBef>
                <a:spcPts val="0"/>
              </a:spcBef>
              <a:buNone/>
              <a:defRPr sz="3686" b="0" i="0" u="none" strike="noStrike" cap="none">
                <a:solidFill>
                  <a:srgbClr val="888888"/>
                </a:solidFill>
                <a:latin typeface="Calibri"/>
                <a:ea typeface="Calibri"/>
                <a:cs typeface="Calibri"/>
                <a:sym typeface="Calibri"/>
              </a:defRPr>
            </a:lvl3pPr>
            <a:lvl4pPr marL="0" marR="0" lvl="3" indent="0" algn="r" rtl="0">
              <a:spcBef>
                <a:spcPts val="0"/>
              </a:spcBef>
              <a:buNone/>
              <a:defRPr sz="3686" b="0" i="0" u="none" strike="noStrike" cap="none">
                <a:solidFill>
                  <a:srgbClr val="888888"/>
                </a:solidFill>
                <a:latin typeface="Calibri"/>
                <a:ea typeface="Calibri"/>
                <a:cs typeface="Calibri"/>
                <a:sym typeface="Calibri"/>
              </a:defRPr>
            </a:lvl4pPr>
            <a:lvl5pPr marL="0" marR="0" lvl="4" indent="0" algn="r" rtl="0">
              <a:spcBef>
                <a:spcPts val="0"/>
              </a:spcBef>
              <a:buNone/>
              <a:defRPr sz="3686" b="0" i="0" u="none" strike="noStrike" cap="none">
                <a:solidFill>
                  <a:srgbClr val="888888"/>
                </a:solidFill>
                <a:latin typeface="Calibri"/>
                <a:ea typeface="Calibri"/>
                <a:cs typeface="Calibri"/>
                <a:sym typeface="Calibri"/>
              </a:defRPr>
            </a:lvl5pPr>
            <a:lvl6pPr marL="0" marR="0" lvl="5" indent="0" algn="r" rtl="0">
              <a:spcBef>
                <a:spcPts val="0"/>
              </a:spcBef>
              <a:buNone/>
              <a:defRPr sz="3686" b="0" i="0" u="none" strike="noStrike" cap="none">
                <a:solidFill>
                  <a:srgbClr val="888888"/>
                </a:solidFill>
                <a:latin typeface="Calibri"/>
                <a:ea typeface="Calibri"/>
                <a:cs typeface="Calibri"/>
                <a:sym typeface="Calibri"/>
              </a:defRPr>
            </a:lvl6pPr>
            <a:lvl7pPr marL="0" marR="0" lvl="6" indent="0" algn="r" rtl="0">
              <a:spcBef>
                <a:spcPts val="0"/>
              </a:spcBef>
              <a:buNone/>
              <a:defRPr sz="3686" b="0" i="0" u="none" strike="noStrike" cap="none">
                <a:solidFill>
                  <a:srgbClr val="888888"/>
                </a:solidFill>
                <a:latin typeface="Calibri"/>
                <a:ea typeface="Calibri"/>
                <a:cs typeface="Calibri"/>
                <a:sym typeface="Calibri"/>
              </a:defRPr>
            </a:lvl7pPr>
            <a:lvl8pPr marL="0" marR="0" lvl="7" indent="0" algn="r" rtl="0">
              <a:spcBef>
                <a:spcPts val="0"/>
              </a:spcBef>
              <a:buNone/>
              <a:defRPr sz="3686" b="0" i="0" u="none" strike="noStrike" cap="none">
                <a:solidFill>
                  <a:srgbClr val="888888"/>
                </a:solidFill>
                <a:latin typeface="Calibri"/>
                <a:ea typeface="Calibri"/>
                <a:cs typeface="Calibri"/>
                <a:sym typeface="Calibri"/>
              </a:defRPr>
            </a:lvl8pPr>
            <a:lvl9pPr marL="0" marR="0" lvl="8" indent="0" algn="r" rtl="0">
              <a:spcBef>
                <a:spcPts val="0"/>
              </a:spcBef>
              <a:buNone/>
              <a:defRPr sz="3686"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hyperlink" Target="https://weareflint.co.uk/main-findings-social-media-demographics-uk-usa-2018" TargetMode="External"/><Relationship Id="rId12"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cdc.gov/std/stats17/infographic.htm" TargetMode="External"/><Relationship Id="rId11" Type="http://schemas.openxmlformats.org/officeDocument/2006/relationships/image" Target="../media/image7.png"/><Relationship Id="rId5" Type="http://schemas.openxmlformats.org/officeDocument/2006/relationships/image" Target="../media/image3.png"/><Relationship Id="rId10" Type="http://schemas.openxmlformats.org/officeDocument/2006/relationships/image" Target="../media/image6.png"/><Relationship Id="rId4" Type="http://schemas.openxmlformats.org/officeDocument/2006/relationships/image" Target="../media/image2.png"/><Relationship Id="rId9" Type="http://schemas.openxmlformats.org/officeDocument/2006/relationships/image" Target="../media/image5.png"/><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3"/>
          <p:cNvPicPr preferRelativeResize="0"/>
          <p:nvPr/>
        </p:nvPicPr>
        <p:blipFill rotWithShape="1">
          <a:blip r:embed="rId3">
            <a:alphaModFix/>
          </a:blip>
          <a:srcRect l="4863" t="11818" r="2245" b="3749"/>
          <a:stretch/>
        </p:blipFill>
        <p:spPr>
          <a:xfrm>
            <a:off x="11888759" y="15695641"/>
            <a:ext cx="8234876" cy="5385946"/>
          </a:xfrm>
          <a:prstGeom prst="rect">
            <a:avLst/>
          </a:prstGeom>
          <a:noFill/>
          <a:ln>
            <a:noFill/>
          </a:ln>
        </p:spPr>
      </p:pic>
      <p:pic>
        <p:nvPicPr>
          <p:cNvPr id="85" name="Google Shape;85;p13"/>
          <p:cNvPicPr preferRelativeResize="0"/>
          <p:nvPr/>
        </p:nvPicPr>
        <p:blipFill rotWithShape="1">
          <a:blip r:embed="rId4">
            <a:alphaModFix/>
          </a:blip>
          <a:srcRect/>
          <a:stretch/>
        </p:blipFill>
        <p:spPr>
          <a:xfrm>
            <a:off x="11848544" y="9498054"/>
            <a:ext cx="6807611" cy="4765328"/>
          </a:xfrm>
          <a:prstGeom prst="rect">
            <a:avLst/>
          </a:prstGeom>
          <a:noFill/>
          <a:ln>
            <a:noFill/>
          </a:ln>
        </p:spPr>
      </p:pic>
      <p:sp>
        <p:nvSpPr>
          <p:cNvPr id="86" name="Google Shape;86;p13"/>
          <p:cNvSpPr/>
          <p:nvPr/>
        </p:nvSpPr>
        <p:spPr>
          <a:xfrm rot="10800000" flipH="1">
            <a:off x="-32112" y="0"/>
            <a:ext cx="37490673" cy="2170607"/>
          </a:xfrm>
          <a:prstGeom prst="rect">
            <a:avLst/>
          </a:prstGeom>
          <a:solidFill>
            <a:srgbClr val="C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991" b="0" i="0" u="none" strike="noStrike" cap="none">
              <a:solidFill>
                <a:schemeClr val="lt1"/>
              </a:solidFill>
              <a:latin typeface="Calibri"/>
              <a:ea typeface="Calibri"/>
              <a:cs typeface="Calibri"/>
              <a:sym typeface="Calibri"/>
            </a:endParaRPr>
          </a:p>
        </p:txBody>
      </p:sp>
      <p:sp>
        <p:nvSpPr>
          <p:cNvPr id="87" name="Google Shape;87;p13"/>
          <p:cNvSpPr txBox="1"/>
          <p:nvPr/>
        </p:nvSpPr>
        <p:spPr>
          <a:xfrm>
            <a:off x="1137920" y="111157"/>
            <a:ext cx="28671521" cy="10156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6000" b="0" i="0" u="none" strike="noStrike" cap="none">
                <a:solidFill>
                  <a:schemeClr val="lt1"/>
                </a:solidFill>
                <a:latin typeface="Georgia"/>
                <a:ea typeface="Georgia"/>
                <a:cs typeface="Georgia"/>
                <a:sym typeface="Georgia"/>
              </a:rPr>
              <a:t>Outcomes of “Swiping Right”: Sexual Risk Behaviors of Undergraduate Tinder Users</a:t>
            </a:r>
            <a:endParaRPr/>
          </a:p>
        </p:txBody>
      </p:sp>
      <p:sp>
        <p:nvSpPr>
          <p:cNvPr id="88" name="Google Shape;88;p13"/>
          <p:cNvSpPr txBox="1"/>
          <p:nvPr/>
        </p:nvSpPr>
        <p:spPr>
          <a:xfrm>
            <a:off x="4989763" y="1095400"/>
            <a:ext cx="21491409" cy="76944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400">
                <a:solidFill>
                  <a:schemeClr val="lt1"/>
                </a:solidFill>
                <a:latin typeface="Georgia"/>
                <a:ea typeface="Georgia"/>
                <a:cs typeface="Georgia"/>
                <a:sym typeface="Georgia"/>
              </a:rPr>
              <a:t>Alexis Whitmire | Dr. Carolyn Lauckner | Health Promotion &amp; Behavior | Spring 2019</a:t>
            </a:r>
            <a:endParaRPr/>
          </a:p>
        </p:txBody>
      </p:sp>
      <p:sp>
        <p:nvSpPr>
          <p:cNvPr id="89" name="Google Shape;89;p13"/>
          <p:cNvSpPr/>
          <p:nvPr/>
        </p:nvSpPr>
        <p:spPr>
          <a:xfrm>
            <a:off x="2321519" y="2604419"/>
            <a:ext cx="7946570" cy="990340"/>
          </a:xfrm>
          <a:prstGeom prst="round2DiagRect">
            <a:avLst>
              <a:gd name="adj1" fmla="val 16667"/>
              <a:gd name="adj2" fmla="val 0"/>
            </a:avLst>
          </a:prstGeom>
          <a:solidFill>
            <a:srgbClr val="C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a:solidFill>
                  <a:schemeClr val="lt1"/>
                </a:solidFill>
                <a:latin typeface="Georgia"/>
                <a:ea typeface="Georgia"/>
                <a:cs typeface="Georgia"/>
                <a:sym typeface="Georgia"/>
              </a:rPr>
              <a:t>INTRODUCTION &amp; STUDY AIMS</a:t>
            </a:r>
            <a:endParaRPr/>
          </a:p>
        </p:txBody>
      </p:sp>
      <p:sp>
        <p:nvSpPr>
          <p:cNvPr id="90" name="Google Shape;90;p13"/>
          <p:cNvSpPr/>
          <p:nvPr/>
        </p:nvSpPr>
        <p:spPr>
          <a:xfrm>
            <a:off x="1869441" y="13041866"/>
            <a:ext cx="8398648" cy="1040670"/>
          </a:xfrm>
          <a:prstGeom prst="round2DiagRect">
            <a:avLst>
              <a:gd name="adj1" fmla="val 16667"/>
              <a:gd name="adj2" fmla="val 0"/>
            </a:avLst>
          </a:prstGeom>
          <a:solidFill>
            <a:srgbClr val="C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a:solidFill>
                  <a:schemeClr val="lt1"/>
                </a:solidFill>
                <a:latin typeface="Georgia"/>
                <a:ea typeface="Georgia"/>
                <a:cs typeface="Georgia"/>
                <a:sym typeface="Georgia"/>
              </a:rPr>
              <a:t>METHODS</a:t>
            </a:r>
            <a:endParaRPr sz="3070">
              <a:solidFill>
                <a:schemeClr val="lt1"/>
              </a:solidFill>
              <a:latin typeface="Georgia"/>
              <a:ea typeface="Georgia"/>
              <a:cs typeface="Georgia"/>
              <a:sym typeface="Georgia"/>
            </a:endParaRPr>
          </a:p>
        </p:txBody>
      </p:sp>
      <p:sp>
        <p:nvSpPr>
          <p:cNvPr id="91" name="Google Shape;91;p13"/>
          <p:cNvSpPr txBox="1"/>
          <p:nvPr/>
        </p:nvSpPr>
        <p:spPr>
          <a:xfrm>
            <a:off x="448383" y="14372813"/>
            <a:ext cx="11479457" cy="6474849"/>
          </a:xfrm>
          <a:prstGeom prst="rect">
            <a:avLst/>
          </a:prstGeom>
          <a:noFill/>
          <a:ln>
            <a:noFill/>
          </a:ln>
        </p:spPr>
        <p:txBody>
          <a:bodyPr spcFirstLastPara="1" wrap="square" lIns="91425" tIns="45700" rIns="91425" bIns="45700" anchor="t" anchorCtr="0">
            <a:noAutofit/>
          </a:bodyPr>
          <a:lstStyle/>
          <a:p>
            <a:pPr marL="526694" marR="0" lvl="0" indent="-526694" algn="l" rtl="0">
              <a:spcBef>
                <a:spcPts val="0"/>
              </a:spcBef>
              <a:spcAft>
                <a:spcPts val="0"/>
              </a:spcAft>
              <a:buClr>
                <a:schemeClr val="dk1"/>
              </a:buClr>
              <a:buSzPts val="2765"/>
              <a:buFont typeface="Arial"/>
              <a:buChar char="•"/>
            </a:pPr>
            <a:r>
              <a:rPr lang="en-US" sz="2765">
                <a:solidFill>
                  <a:schemeClr val="dk1"/>
                </a:solidFill>
                <a:latin typeface="Georgia"/>
                <a:ea typeface="Georgia"/>
                <a:cs typeface="Georgia"/>
                <a:sym typeface="Georgia"/>
              </a:rPr>
              <a:t>A cross-sectional online survey was distributed to undergraduates from two southeastern universities. Participants were recruited through in class announcements, emails, listservs, and an undergraduate research participation pool for psychology majors.</a:t>
            </a:r>
            <a:endParaRPr/>
          </a:p>
          <a:p>
            <a:pPr marL="526694" marR="0" lvl="0" indent="-526694" algn="l" rtl="0">
              <a:spcBef>
                <a:spcPts val="0"/>
              </a:spcBef>
              <a:spcAft>
                <a:spcPts val="0"/>
              </a:spcAft>
              <a:buClr>
                <a:schemeClr val="dk1"/>
              </a:buClr>
              <a:buSzPts val="2765"/>
              <a:buFont typeface="Arial"/>
              <a:buChar char="•"/>
            </a:pPr>
            <a:r>
              <a:rPr lang="en-US" sz="2765">
                <a:solidFill>
                  <a:schemeClr val="dk1"/>
                </a:solidFill>
                <a:latin typeface="Georgia"/>
                <a:ea typeface="Georgia"/>
                <a:cs typeface="Georgia"/>
                <a:sym typeface="Georgia"/>
              </a:rPr>
              <a:t>The convenience sample consisted of 424 sexually active (defined as ever having vaginal, oral, or anal sex) students between 18-30 years old. The mean age of the sample was 20 years old (</a:t>
            </a:r>
            <a:r>
              <a:rPr lang="en-US" sz="2765" i="1">
                <a:solidFill>
                  <a:schemeClr val="dk1"/>
                </a:solidFill>
                <a:latin typeface="Georgia"/>
                <a:ea typeface="Georgia"/>
                <a:cs typeface="Georgia"/>
                <a:sym typeface="Georgia"/>
              </a:rPr>
              <a:t>SD=</a:t>
            </a:r>
            <a:r>
              <a:rPr lang="en-US" sz="2765">
                <a:solidFill>
                  <a:schemeClr val="dk1"/>
                </a:solidFill>
                <a:latin typeface="Georgia"/>
                <a:ea typeface="Georgia"/>
                <a:cs typeface="Georgia"/>
                <a:sym typeface="Georgia"/>
              </a:rPr>
              <a:t>1.8)</a:t>
            </a:r>
            <a:endParaRPr/>
          </a:p>
          <a:p>
            <a:pPr marL="526694" marR="0" lvl="0" indent="-526694" algn="l" rtl="0">
              <a:spcBef>
                <a:spcPts val="0"/>
              </a:spcBef>
              <a:spcAft>
                <a:spcPts val="0"/>
              </a:spcAft>
              <a:buClr>
                <a:schemeClr val="dk1"/>
              </a:buClr>
              <a:buSzPts val="2765"/>
              <a:buFont typeface="Arial"/>
              <a:buChar char="•"/>
            </a:pPr>
            <a:r>
              <a:rPr lang="en-US" sz="2765">
                <a:solidFill>
                  <a:schemeClr val="dk1"/>
                </a:solidFill>
                <a:latin typeface="Georgia"/>
                <a:ea typeface="Georgia"/>
                <a:cs typeface="Georgia"/>
                <a:sym typeface="Georgia"/>
              </a:rPr>
              <a:t>Participants answered 225 questions total. Items used for analysis included dating app use, number of sexual partners, contraceptive use, STD testing and diagnosis, relationship status and demographics. </a:t>
            </a:r>
            <a:endParaRPr/>
          </a:p>
          <a:p>
            <a:pPr marL="526694" marR="0" lvl="0" indent="-526694" algn="l" rtl="0">
              <a:spcBef>
                <a:spcPts val="0"/>
              </a:spcBef>
              <a:spcAft>
                <a:spcPts val="0"/>
              </a:spcAft>
              <a:buClr>
                <a:schemeClr val="dk1"/>
              </a:buClr>
              <a:buSzPts val="2765"/>
              <a:buFont typeface="Arial"/>
              <a:buChar char="•"/>
            </a:pPr>
            <a:r>
              <a:rPr lang="en-US" sz="2765">
                <a:solidFill>
                  <a:schemeClr val="dk1"/>
                </a:solidFill>
                <a:latin typeface="Georgia"/>
                <a:ea typeface="Georgia"/>
                <a:cs typeface="Georgia"/>
                <a:sym typeface="Georgia"/>
              </a:rPr>
              <a:t>Chi-square tests were done for condom use, STD testing, and diagnosis. An independent samples t-test was used for number of sexual partners. Descriptive statistics were used to analyze demographic and dating app use data. </a:t>
            </a:r>
            <a:endParaRPr sz="3072">
              <a:solidFill>
                <a:schemeClr val="dk1"/>
              </a:solidFill>
              <a:latin typeface="Calibri"/>
              <a:ea typeface="Calibri"/>
              <a:cs typeface="Calibri"/>
              <a:sym typeface="Calibri"/>
            </a:endParaRPr>
          </a:p>
        </p:txBody>
      </p:sp>
      <p:sp>
        <p:nvSpPr>
          <p:cNvPr id="92" name="Google Shape;92;p13"/>
          <p:cNvSpPr/>
          <p:nvPr/>
        </p:nvSpPr>
        <p:spPr>
          <a:xfrm>
            <a:off x="14322438" y="2659680"/>
            <a:ext cx="8146327" cy="990340"/>
          </a:xfrm>
          <a:prstGeom prst="round2DiagRect">
            <a:avLst>
              <a:gd name="adj1" fmla="val 16667"/>
              <a:gd name="adj2" fmla="val 0"/>
            </a:avLst>
          </a:prstGeom>
          <a:solidFill>
            <a:srgbClr val="C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a:solidFill>
                  <a:schemeClr val="lt1"/>
                </a:solidFill>
                <a:latin typeface="Georgia"/>
                <a:ea typeface="Georgia"/>
                <a:cs typeface="Georgia"/>
                <a:sym typeface="Georgia"/>
              </a:rPr>
              <a:t>DATA &amp; GRAPHICS</a:t>
            </a:r>
            <a:endParaRPr/>
          </a:p>
        </p:txBody>
      </p:sp>
      <p:sp>
        <p:nvSpPr>
          <p:cNvPr id="93" name="Google Shape;93;p13"/>
          <p:cNvSpPr/>
          <p:nvPr/>
        </p:nvSpPr>
        <p:spPr>
          <a:xfrm>
            <a:off x="27732813" y="2604422"/>
            <a:ext cx="7542818" cy="990337"/>
          </a:xfrm>
          <a:prstGeom prst="round2DiagRect">
            <a:avLst>
              <a:gd name="adj1" fmla="val 16667"/>
              <a:gd name="adj2" fmla="val 0"/>
            </a:avLst>
          </a:prstGeom>
          <a:solidFill>
            <a:srgbClr val="C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a:solidFill>
                  <a:schemeClr val="lt1"/>
                </a:solidFill>
                <a:latin typeface="Georgia"/>
                <a:ea typeface="Georgia"/>
                <a:cs typeface="Georgia"/>
                <a:sym typeface="Georgia"/>
              </a:rPr>
              <a:t>RESULTS</a:t>
            </a:r>
            <a:endParaRPr sz="3200">
              <a:solidFill>
                <a:schemeClr val="lt1"/>
              </a:solidFill>
              <a:latin typeface="Georgia"/>
              <a:ea typeface="Georgia"/>
              <a:cs typeface="Georgia"/>
              <a:sym typeface="Georgia"/>
            </a:endParaRPr>
          </a:p>
        </p:txBody>
      </p:sp>
      <p:sp>
        <p:nvSpPr>
          <p:cNvPr id="94" name="Google Shape;94;p13"/>
          <p:cNvSpPr/>
          <p:nvPr/>
        </p:nvSpPr>
        <p:spPr>
          <a:xfrm>
            <a:off x="28052019" y="12802698"/>
            <a:ext cx="7542817" cy="1001318"/>
          </a:xfrm>
          <a:prstGeom prst="round2DiagRect">
            <a:avLst>
              <a:gd name="adj1" fmla="val 16667"/>
              <a:gd name="adj2" fmla="val 0"/>
            </a:avLst>
          </a:prstGeom>
          <a:solidFill>
            <a:srgbClr val="C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a:solidFill>
                  <a:schemeClr val="lt1"/>
                </a:solidFill>
                <a:latin typeface="Georgia"/>
                <a:ea typeface="Georgia"/>
                <a:cs typeface="Georgia"/>
                <a:sym typeface="Georgia"/>
              </a:rPr>
              <a:t>DISCUSSION</a:t>
            </a:r>
            <a:endParaRPr/>
          </a:p>
        </p:txBody>
      </p:sp>
      <p:sp>
        <p:nvSpPr>
          <p:cNvPr id="95" name="Google Shape;95;p13"/>
          <p:cNvSpPr txBox="1"/>
          <p:nvPr/>
        </p:nvSpPr>
        <p:spPr>
          <a:xfrm>
            <a:off x="26119214" y="3594759"/>
            <a:ext cx="11046467" cy="8910131"/>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2765" b="1">
                <a:solidFill>
                  <a:schemeClr val="dk1"/>
                </a:solidFill>
                <a:latin typeface="Georgia"/>
                <a:ea typeface="Georgia"/>
                <a:cs typeface="Georgia"/>
                <a:sym typeface="Georgia"/>
              </a:rPr>
              <a:t>Sexual Behaviors</a:t>
            </a:r>
            <a:endParaRPr/>
          </a:p>
          <a:p>
            <a:pPr marL="457200" marR="0" lvl="0" indent="-457200" algn="l" rtl="0">
              <a:spcBef>
                <a:spcPts val="0"/>
              </a:spcBef>
              <a:spcAft>
                <a:spcPts val="0"/>
              </a:spcAft>
              <a:buClr>
                <a:schemeClr val="dk1"/>
              </a:buClr>
              <a:buSzPts val="2765"/>
              <a:buFont typeface="Arial"/>
              <a:buChar char="•"/>
            </a:pPr>
            <a:r>
              <a:rPr lang="en-US" sz="2765">
                <a:solidFill>
                  <a:schemeClr val="dk1"/>
                </a:solidFill>
                <a:latin typeface="Georgia"/>
                <a:ea typeface="Georgia"/>
                <a:cs typeface="Georgia"/>
                <a:sym typeface="Georgia"/>
              </a:rPr>
              <a:t>All participants had engaged in vaginal, oral, or anal sex</a:t>
            </a:r>
            <a:endParaRPr/>
          </a:p>
          <a:p>
            <a:pPr marL="457200" marR="0" lvl="0" indent="-457200" algn="l" rtl="0">
              <a:spcBef>
                <a:spcPts val="0"/>
              </a:spcBef>
              <a:spcAft>
                <a:spcPts val="0"/>
              </a:spcAft>
              <a:buClr>
                <a:schemeClr val="dk1"/>
              </a:buClr>
              <a:buSzPts val="2765"/>
              <a:buFont typeface="Arial"/>
              <a:buChar char="•"/>
            </a:pPr>
            <a:r>
              <a:rPr lang="en-US" sz="2765">
                <a:solidFill>
                  <a:schemeClr val="dk1"/>
                </a:solidFill>
                <a:latin typeface="Georgia"/>
                <a:ea typeface="Georgia"/>
                <a:cs typeface="Georgia"/>
                <a:sym typeface="Georgia"/>
              </a:rPr>
              <a:t>The average number of sexual partners was 1.61 (</a:t>
            </a:r>
            <a:r>
              <a:rPr lang="en-US" sz="2765" i="1">
                <a:solidFill>
                  <a:schemeClr val="dk1"/>
                </a:solidFill>
                <a:latin typeface="Georgia"/>
                <a:ea typeface="Georgia"/>
                <a:cs typeface="Georgia"/>
                <a:sym typeface="Georgia"/>
              </a:rPr>
              <a:t>SD=1.5)</a:t>
            </a:r>
            <a:endParaRPr/>
          </a:p>
          <a:p>
            <a:pPr marL="457200" marR="0" lvl="0" indent="-457200" algn="l" rtl="0">
              <a:spcBef>
                <a:spcPts val="0"/>
              </a:spcBef>
              <a:spcAft>
                <a:spcPts val="0"/>
              </a:spcAft>
              <a:buClr>
                <a:schemeClr val="dk1"/>
              </a:buClr>
              <a:buSzPts val="2765"/>
              <a:buFont typeface="Arial"/>
              <a:buChar char="•"/>
            </a:pPr>
            <a:r>
              <a:rPr lang="en-US" sz="2765">
                <a:solidFill>
                  <a:schemeClr val="dk1"/>
                </a:solidFill>
                <a:latin typeface="Georgia"/>
                <a:ea typeface="Georgia"/>
                <a:cs typeface="Georgia"/>
                <a:sym typeface="Georgia"/>
              </a:rPr>
              <a:t>Birth control pills were most common form of contraception (53%) followed by condoms (50%). 25% selected both condoms and pills.</a:t>
            </a:r>
            <a:endParaRPr/>
          </a:p>
          <a:p>
            <a:pPr marL="0" marR="0" lvl="0" indent="0" algn="l" rtl="0">
              <a:spcBef>
                <a:spcPts val="1200"/>
              </a:spcBef>
              <a:spcAft>
                <a:spcPts val="0"/>
              </a:spcAft>
              <a:buNone/>
            </a:pPr>
            <a:r>
              <a:rPr lang="en-US" sz="2765" b="1">
                <a:solidFill>
                  <a:schemeClr val="dk1"/>
                </a:solidFill>
                <a:latin typeface="Georgia"/>
                <a:ea typeface="Georgia"/>
                <a:cs typeface="Georgia"/>
                <a:sym typeface="Georgia"/>
              </a:rPr>
              <a:t>Dating App Use and Sexual Risk</a:t>
            </a:r>
            <a:endParaRPr/>
          </a:p>
          <a:p>
            <a:pPr marL="457200" marR="0" lvl="0" indent="-457200" algn="l" rtl="0">
              <a:spcBef>
                <a:spcPts val="0"/>
              </a:spcBef>
              <a:spcAft>
                <a:spcPts val="0"/>
              </a:spcAft>
              <a:buClr>
                <a:schemeClr val="dk1"/>
              </a:buClr>
              <a:buSzPts val="2765"/>
              <a:buFont typeface="Arial"/>
              <a:buChar char="•"/>
            </a:pPr>
            <a:r>
              <a:rPr lang="en-US" sz="2765">
                <a:solidFill>
                  <a:schemeClr val="dk1"/>
                </a:solidFill>
                <a:latin typeface="Georgia"/>
                <a:ea typeface="Georgia"/>
                <a:cs typeface="Georgia"/>
                <a:sym typeface="Georgia"/>
              </a:rPr>
              <a:t>36.6% reported ever using a dating app. The most popular dating app was Tinder with 98% reporting current or past use. </a:t>
            </a:r>
            <a:endParaRPr/>
          </a:p>
          <a:p>
            <a:pPr marL="457200" marR="0" lvl="0" indent="-457200" algn="l" rtl="0">
              <a:spcBef>
                <a:spcPts val="0"/>
              </a:spcBef>
              <a:spcAft>
                <a:spcPts val="0"/>
              </a:spcAft>
              <a:buClr>
                <a:schemeClr val="dk1"/>
              </a:buClr>
              <a:buSzPts val="2765"/>
              <a:buFont typeface="Arial"/>
              <a:buChar char="•"/>
            </a:pPr>
            <a:r>
              <a:rPr lang="en-US" sz="2765">
                <a:solidFill>
                  <a:schemeClr val="dk1"/>
                </a:solidFill>
                <a:latin typeface="Georgia"/>
                <a:ea typeface="Georgia"/>
                <a:cs typeface="Georgia"/>
                <a:sym typeface="Georgia"/>
              </a:rPr>
              <a:t>66.2% reported meeting someone in person from an app and 73% reported having sex with a partner they had met on a dating app.</a:t>
            </a:r>
            <a:endParaRPr/>
          </a:p>
          <a:p>
            <a:pPr marL="0" marR="0" lvl="0" indent="0" algn="l" rtl="0">
              <a:spcBef>
                <a:spcPts val="1200"/>
              </a:spcBef>
              <a:spcAft>
                <a:spcPts val="0"/>
              </a:spcAft>
              <a:buNone/>
            </a:pPr>
            <a:r>
              <a:rPr lang="en-US" sz="2765" b="1">
                <a:solidFill>
                  <a:schemeClr val="dk1"/>
                </a:solidFill>
                <a:latin typeface="Georgia"/>
                <a:ea typeface="Georgia"/>
                <a:cs typeface="Georgia"/>
                <a:sym typeface="Georgia"/>
              </a:rPr>
              <a:t>Tinder Users vs Non-Tinder Users</a:t>
            </a:r>
            <a:endParaRPr/>
          </a:p>
          <a:p>
            <a:pPr marL="457200" marR="0" lvl="0" indent="-457200" algn="l" rtl="0">
              <a:spcBef>
                <a:spcPts val="0"/>
              </a:spcBef>
              <a:spcAft>
                <a:spcPts val="0"/>
              </a:spcAft>
              <a:buClr>
                <a:schemeClr val="dk1"/>
              </a:buClr>
              <a:buSzPts val="2765"/>
              <a:buFont typeface="Arial"/>
              <a:buChar char="•"/>
            </a:pPr>
            <a:r>
              <a:rPr lang="en-US" sz="2765">
                <a:solidFill>
                  <a:schemeClr val="dk1"/>
                </a:solidFill>
                <a:latin typeface="Georgia"/>
                <a:ea typeface="Georgia"/>
                <a:cs typeface="Georgia"/>
                <a:sym typeface="Georgia"/>
              </a:rPr>
              <a:t>Tinder users were less likely to “always” use a condom compared to non-Tinder users (𝜒</a:t>
            </a:r>
            <a:r>
              <a:rPr lang="en-US" sz="2765" baseline="30000">
                <a:solidFill>
                  <a:schemeClr val="dk1"/>
                </a:solidFill>
                <a:latin typeface="Georgia"/>
                <a:ea typeface="Georgia"/>
                <a:cs typeface="Georgia"/>
                <a:sym typeface="Georgia"/>
              </a:rPr>
              <a:t>2</a:t>
            </a:r>
            <a:r>
              <a:rPr lang="en-US" sz="2765">
                <a:solidFill>
                  <a:schemeClr val="dk1"/>
                </a:solidFill>
                <a:latin typeface="Georgia"/>
                <a:ea typeface="Georgia"/>
                <a:cs typeface="Georgia"/>
                <a:sym typeface="Georgia"/>
              </a:rPr>
              <a:t>(3)=12.74, p=.005). </a:t>
            </a:r>
            <a:endParaRPr/>
          </a:p>
          <a:p>
            <a:pPr marL="457200" marR="0" lvl="0" indent="-457200" algn="l" rtl="0">
              <a:spcBef>
                <a:spcPts val="0"/>
              </a:spcBef>
              <a:spcAft>
                <a:spcPts val="0"/>
              </a:spcAft>
              <a:buClr>
                <a:schemeClr val="dk1"/>
              </a:buClr>
              <a:buSzPts val="2765"/>
              <a:buFont typeface="Arial"/>
              <a:buChar char="•"/>
            </a:pPr>
            <a:r>
              <a:rPr lang="en-US" sz="2765">
                <a:solidFill>
                  <a:schemeClr val="dk1"/>
                </a:solidFill>
                <a:latin typeface="Georgia"/>
                <a:ea typeface="Georgia"/>
                <a:cs typeface="Georgia"/>
                <a:sym typeface="Georgia"/>
              </a:rPr>
              <a:t>Tinder users were also less likely to be tested for an STD than non-Tinder users (𝜒</a:t>
            </a:r>
            <a:r>
              <a:rPr lang="en-US" sz="2765" baseline="30000">
                <a:solidFill>
                  <a:schemeClr val="dk1"/>
                </a:solidFill>
                <a:latin typeface="Georgia"/>
                <a:ea typeface="Georgia"/>
                <a:cs typeface="Georgia"/>
                <a:sym typeface="Georgia"/>
              </a:rPr>
              <a:t>2</a:t>
            </a:r>
            <a:r>
              <a:rPr lang="en-US" sz="2765">
                <a:solidFill>
                  <a:schemeClr val="dk1"/>
                </a:solidFill>
                <a:latin typeface="Georgia"/>
                <a:ea typeface="Georgia"/>
                <a:cs typeface="Georgia"/>
                <a:sym typeface="Georgia"/>
              </a:rPr>
              <a:t>(1)=14.86, p&lt;.001). </a:t>
            </a:r>
            <a:endParaRPr/>
          </a:p>
          <a:p>
            <a:pPr marL="457200" marR="0" lvl="0" indent="-457200" algn="l" rtl="0">
              <a:spcBef>
                <a:spcPts val="0"/>
              </a:spcBef>
              <a:spcAft>
                <a:spcPts val="0"/>
              </a:spcAft>
              <a:buClr>
                <a:schemeClr val="dk1"/>
              </a:buClr>
              <a:buSzPts val="2765"/>
              <a:buFont typeface="Arial"/>
              <a:buChar char="•"/>
            </a:pPr>
            <a:r>
              <a:rPr lang="en-US" sz="2765">
                <a:solidFill>
                  <a:schemeClr val="dk1"/>
                </a:solidFill>
                <a:latin typeface="Georgia"/>
                <a:ea typeface="Georgia"/>
                <a:cs typeface="Georgia"/>
                <a:sym typeface="Georgia"/>
              </a:rPr>
              <a:t>While less likely to be tested for an STD, Tinder users were not more likely to be diagnosed with an STD.</a:t>
            </a:r>
            <a:endParaRPr/>
          </a:p>
          <a:p>
            <a:pPr marL="457200" marR="0" lvl="0" indent="-457200" algn="l" rtl="0">
              <a:spcBef>
                <a:spcPts val="0"/>
              </a:spcBef>
              <a:spcAft>
                <a:spcPts val="0"/>
              </a:spcAft>
              <a:buClr>
                <a:schemeClr val="dk1"/>
              </a:buClr>
              <a:buSzPts val="2765"/>
              <a:buFont typeface="Arial"/>
              <a:buChar char="•"/>
            </a:pPr>
            <a:r>
              <a:rPr lang="en-US" sz="2765">
                <a:solidFill>
                  <a:schemeClr val="dk1"/>
                </a:solidFill>
                <a:latin typeface="Georgia"/>
                <a:ea typeface="Georgia"/>
                <a:cs typeface="Georgia"/>
                <a:sym typeface="Georgia"/>
              </a:rPr>
              <a:t>Tinder users also reported having more sexual partners in the previous 3 months (</a:t>
            </a:r>
            <a:r>
              <a:rPr lang="en-US" sz="2765" i="1">
                <a:solidFill>
                  <a:schemeClr val="dk1"/>
                </a:solidFill>
                <a:latin typeface="Georgia"/>
                <a:ea typeface="Georgia"/>
                <a:cs typeface="Georgia"/>
                <a:sym typeface="Georgia"/>
              </a:rPr>
              <a:t>M</a:t>
            </a:r>
            <a:r>
              <a:rPr lang="en-US" sz="2765">
                <a:solidFill>
                  <a:schemeClr val="dk1"/>
                </a:solidFill>
                <a:latin typeface="Georgia"/>
                <a:ea typeface="Georgia"/>
                <a:cs typeface="Georgia"/>
                <a:sym typeface="Georgia"/>
              </a:rPr>
              <a:t>=2.01, </a:t>
            </a:r>
            <a:r>
              <a:rPr lang="en-US" sz="2765" i="1">
                <a:solidFill>
                  <a:schemeClr val="dk1"/>
                </a:solidFill>
                <a:latin typeface="Georgia"/>
                <a:ea typeface="Georgia"/>
                <a:cs typeface="Georgia"/>
                <a:sym typeface="Georgia"/>
              </a:rPr>
              <a:t>SD</a:t>
            </a:r>
            <a:r>
              <a:rPr lang="en-US" sz="2765">
                <a:solidFill>
                  <a:schemeClr val="dk1"/>
                </a:solidFill>
                <a:latin typeface="Georgia"/>
                <a:ea typeface="Georgia"/>
                <a:cs typeface="Georgia"/>
                <a:sym typeface="Georgia"/>
              </a:rPr>
              <a:t>=2.02) than non-Tinder users (</a:t>
            </a:r>
            <a:r>
              <a:rPr lang="en-US" sz="2765" i="1">
                <a:solidFill>
                  <a:schemeClr val="dk1"/>
                </a:solidFill>
                <a:latin typeface="Georgia"/>
                <a:ea typeface="Georgia"/>
                <a:cs typeface="Georgia"/>
                <a:sym typeface="Georgia"/>
              </a:rPr>
              <a:t>M</a:t>
            </a:r>
            <a:r>
              <a:rPr lang="en-US" sz="2765">
                <a:solidFill>
                  <a:schemeClr val="dk1"/>
                </a:solidFill>
                <a:latin typeface="Georgia"/>
                <a:ea typeface="Georgia"/>
                <a:cs typeface="Georgia"/>
                <a:sym typeface="Georgia"/>
              </a:rPr>
              <a:t>=1.39, </a:t>
            </a:r>
            <a:r>
              <a:rPr lang="en-US" sz="2765" i="1">
                <a:solidFill>
                  <a:schemeClr val="dk1"/>
                </a:solidFill>
                <a:latin typeface="Georgia"/>
                <a:ea typeface="Georgia"/>
                <a:cs typeface="Georgia"/>
                <a:sym typeface="Georgia"/>
              </a:rPr>
              <a:t>SD</a:t>
            </a:r>
            <a:r>
              <a:rPr lang="en-US" sz="2765">
                <a:solidFill>
                  <a:schemeClr val="dk1"/>
                </a:solidFill>
                <a:latin typeface="Georgia"/>
                <a:ea typeface="Georgia"/>
                <a:cs typeface="Georgia"/>
                <a:sym typeface="Georgia"/>
              </a:rPr>
              <a:t>=1.14); </a:t>
            </a:r>
            <a:r>
              <a:rPr lang="en-US" sz="2765" i="1">
                <a:solidFill>
                  <a:schemeClr val="dk1"/>
                </a:solidFill>
                <a:latin typeface="Georgia"/>
                <a:ea typeface="Georgia"/>
                <a:cs typeface="Georgia"/>
                <a:sym typeface="Georgia"/>
              </a:rPr>
              <a:t>t</a:t>
            </a:r>
            <a:r>
              <a:rPr lang="en-US" sz="2765">
                <a:solidFill>
                  <a:schemeClr val="dk1"/>
                </a:solidFill>
                <a:latin typeface="Georgia"/>
                <a:ea typeface="Georgia"/>
                <a:cs typeface="Georgia"/>
                <a:sym typeface="Georgia"/>
              </a:rPr>
              <a:t>(422)=4.006, p&lt;.001.</a:t>
            </a:r>
            <a:endParaRPr/>
          </a:p>
        </p:txBody>
      </p:sp>
      <p:sp>
        <p:nvSpPr>
          <p:cNvPr id="96" name="Google Shape;96;p13"/>
          <p:cNvSpPr txBox="1"/>
          <p:nvPr/>
        </p:nvSpPr>
        <p:spPr>
          <a:xfrm>
            <a:off x="26119216" y="13984100"/>
            <a:ext cx="11046466" cy="349634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765">
                <a:solidFill>
                  <a:schemeClr val="dk1"/>
                </a:solidFill>
                <a:latin typeface="Georgia"/>
                <a:ea typeface="Georgia"/>
                <a:cs typeface="Georgia"/>
                <a:sym typeface="Georgia"/>
              </a:rPr>
              <a:t>Previous studies indicate that Tinder users may be more predisposed to sexual risk than those who do not use the app.</a:t>
            </a:r>
            <a:r>
              <a:rPr lang="en-US" sz="2765" baseline="30000">
                <a:solidFill>
                  <a:schemeClr val="dk1"/>
                </a:solidFill>
                <a:latin typeface="Georgia"/>
                <a:ea typeface="Georgia"/>
                <a:cs typeface="Georgia"/>
                <a:sym typeface="Georgia"/>
              </a:rPr>
              <a:t>4</a:t>
            </a:r>
            <a:r>
              <a:rPr lang="en-US" sz="2765">
                <a:solidFill>
                  <a:schemeClr val="dk1"/>
                </a:solidFill>
                <a:latin typeface="Georgia"/>
                <a:ea typeface="Georgia"/>
                <a:cs typeface="Georgia"/>
                <a:sym typeface="Georgia"/>
              </a:rPr>
              <a:t> With findings to show that Tinder users among our sample are at increased risk for STDs and unintended pregnancy, this may be a beneficial avenue for health promotion interventions. Previous interventions for men who have sex with men using the dating app Grindr have found success, indicating that it may be beneficial to use Tinder for interventions to decrease sexual risk among heterosexual young adults.</a:t>
            </a:r>
            <a:endParaRPr sz="3072">
              <a:solidFill>
                <a:schemeClr val="dk1"/>
              </a:solidFill>
              <a:latin typeface="Calibri"/>
              <a:ea typeface="Calibri"/>
              <a:cs typeface="Calibri"/>
              <a:sym typeface="Calibri"/>
            </a:endParaRPr>
          </a:p>
        </p:txBody>
      </p:sp>
      <p:pic>
        <p:nvPicPr>
          <p:cNvPr id="97" name="Google Shape;97;p13"/>
          <p:cNvPicPr preferRelativeResize="0"/>
          <p:nvPr/>
        </p:nvPicPr>
        <p:blipFill rotWithShape="1">
          <a:blip r:embed="rId5">
            <a:alphaModFix/>
          </a:blip>
          <a:srcRect/>
          <a:stretch/>
        </p:blipFill>
        <p:spPr>
          <a:xfrm>
            <a:off x="30603041" y="207545"/>
            <a:ext cx="5211482" cy="1755517"/>
          </a:xfrm>
          <a:prstGeom prst="rect">
            <a:avLst/>
          </a:prstGeom>
          <a:noFill/>
          <a:ln>
            <a:noFill/>
          </a:ln>
        </p:spPr>
      </p:pic>
      <p:sp>
        <p:nvSpPr>
          <p:cNvPr id="98" name="Google Shape;98;p13"/>
          <p:cNvSpPr/>
          <p:nvPr/>
        </p:nvSpPr>
        <p:spPr>
          <a:xfrm>
            <a:off x="27906128" y="17698398"/>
            <a:ext cx="7542818" cy="990337"/>
          </a:xfrm>
          <a:prstGeom prst="round2DiagRect">
            <a:avLst>
              <a:gd name="adj1" fmla="val 16667"/>
              <a:gd name="adj2" fmla="val 0"/>
            </a:avLst>
          </a:prstGeom>
          <a:solidFill>
            <a:srgbClr val="C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a:solidFill>
                  <a:schemeClr val="lt1"/>
                </a:solidFill>
                <a:latin typeface="Georgia"/>
                <a:ea typeface="Georgia"/>
                <a:cs typeface="Georgia"/>
                <a:sym typeface="Georgia"/>
              </a:rPr>
              <a:t>REFERENCES</a:t>
            </a:r>
            <a:endParaRPr sz="3200">
              <a:solidFill>
                <a:schemeClr val="lt1"/>
              </a:solidFill>
              <a:latin typeface="Georgia"/>
              <a:ea typeface="Georgia"/>
              <a:cs typeface="Georgia"/>
              <a:sym typeface="Georgia"/>
            </a:endParaRPr>
          </a:p>
        </p:txBody>
      </p:sp>
      <p:sp>
        <p:nvSpPr>
          <p:cNvPr id="99" name="Google Shape;99;p13"/>
          <p:cNvSpPr txBox="1"/>
          <p:nvPr/>
        </p:nvSpPr>
        <p:spPr>
          <a:xfrm>
            <a:off x="26119214" y="18688734"/>
            <a:ext cx="11339347" cy="230832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1. CDC. The State of STDs in 2017 | CDC. Centers for Disease Control and Prevention. </a:t>
            </a:r>
            <a:r>
              <a:rPr lang="en-US" sz="1800" u="sng">
                <a:solidFill>
                  <a:schemeClr val="hlink"/>
                </a:solidFill>
                <a:latin typeface="Calibri"/>
                <a:ea typeface="Calibri"/>
                <a:cs typeface="Calibri"/>
                <a:sym typeface="Calibri"/>
                <a:hlinkClick r:id="rId6"/>
              </a:rPr>
              <a:t>https://www.cdc.gov/std/stats17/infographic.htm</a:t>
            </a:r>
            <a:r>
              <a:rPr lang="en-US" sz="1800">
                <a:solidFill>
                  <a:schemeClr val="dk1"/>
                </a:solidFill>
                <a:latin typeface="Calibri"/>
                <a:ea typeface="Calibri"/>
                <a:cs typeface="Calibri"/>
                <a:sym typeface="Calibri"/>
              </a:rPr>
              <a:t>. Published 2018. Updated 2019-01-11T08:59:09Z/. Accessed2019</a:t>
            </a: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a:solidFill>
                  <a:schemeClr val="dk1"/>
                </a:solidFill>
                <a:latin typeface="Calibri"/>
                <a:ea typeface="Calibri"/>
                <a:cs typeface="Calibri"/>
                <a:sym typeface="Calibri"/>
              </a:rPr>
              <a:t>2. Patrick ME, O’Malley PM, Johnston LD, Terry-McElrath YM, Schulenberg JE. HIV/AIDS risk behaviors and substance</a:t>
            </a:r>
            <a:br>
              <a:rPr lang="en-US" sz="1800">
                <a:solidFill>
                  <a:schemeClr val="dk1"/>
                </a:solidFill>
                <a:latin typeface="Calibri"/>
                <a:ea typeface="Calibri"/>
                <a:cs typeface="Calibri"/>
                <a:sym typeface="Calibri"/>
              </a:rPr>
            </a:br>
            <a:r>
              <a:rPr lang="en-US" sz="1800">
                <a:solidFill>
                  <a:schemeClr val="dk1"/>
                </a:solidFill>
                <a:latin typeface="Calibri"/>
                <a:ea typeface="Calibri"/>
                <a:cs typeface="Calibri"/>
                <a:sym typeface="Calibri"/>
              </a:rPr>
              <a:t>use by young adults in the United States. </a:t>
            </a:r>
            <a:r>
              <a:rPr lang="en-US" sz="1800" i="1">
                <a:solidFill>
                  <a:schemeClr val="dk1"/>
                </a:solidFill>
                <a:latin typeface="Calibri"/>
                <a:ea typeface="Calibri"/>
                <a:cs typeface="Calibri"/>
                <a:sym typeface="Calibri"/>
              </a:rPr>
              <a:t>Prevention Science. </a:t>
            </a:r>
            <a:r>
              <a:rPr lang="en-US" sz="1800">
                <a:solidFill>
                  <a:schemeClr val="dk1"/>
                </a:solidFill>
                <a:latin typeface="Calibri"/>
                <a:ea typeface="Calibri"/>
                <a:cs typeface="Calibri"/>
                <a:sym typeface="Calibri"/>
              </a:rPr>
              <a:t>2012;13(5):532-538. </a:t>
            </a: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a:solidFill>
                  <a:schemeClr val="dk1"/>
                </a:solidFill>
                <a:latin typeface="Calibri"/>
                <a:ea typeface="Calibri"/>
                <a:cs typeface="Calibri"/>
                <a:sym typeface="Calibri"/>
              </a:rPr>
              <a:t>3. Hashemi T. Main Findings - Social Media Demographics 2018 — We are Flint. We Are Flint. </a:t>
            </a:r>
            <a:r>
              <a:rPr lang="en-US" sz="1800" u="sng">
                <a:solidFill>
                  <a:schemeClr val="hlink"/>
                </a:solidFill>
                <a:latin typeface="Calibri"/>
                <a:ea typeface="Calibri"/>
                <a:cs typeface="Calibri"/>
                <a:sym typeface="Calibri"/>
                <a:hlinkClick r:id="rId7"/>
              </a:rPr>
              <a:t>https://weareflint.co.uk/main-findings-social-media-demographics-uk-usa-2018</a:t>
            </a:r>
            <a:r>
              <a:rPr lang="en-US" sz="1800">
                <a:solidFill>
                  <a:schemeClr val="dk1"/>
                </a:solidFill>
                <a:latin typeface="Calibri"/>
                <a:ea typeface="Calibri"/>
                <a:cs typeface="Calibri"/>
                <a:sym typeface="Calibri"/>
              </a:rPr>
              <a:t>. Published 2018. Accessed2019. </a:t>
            </a: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a:solidFill>
                  <a:schemeClr val="dk1"/>
                </a:solidFill>
                <a:latin typeface="Calibri"/>
                <a:ea typeface="Calibri"/>
                <a:cs typeface="Calibri"/>
                <a:sym typeface="Calibri"/>
              </a:rPr>
              <a:t>4. Timmermans E, De CaluwAaAaAeA E. To Tinder or not to Tinder, that's the question: An individual differences perspective to Tinder use and motives. </a:t>
            </a:r>
            <a:r>
              <a:rPr lang="en-US" sz="1800" i="1">
                <a:solidFill>
                  <a:schemeClr val="dk1"/>
                </a:solidFill>
                <a:latin typeface="Calibri"/>
                <a:ea typeface="Calibri"/>
                <a:cs typeface="Calibri"/>
                <a:sym typeface="Calibri"/>
              </a:rPr>
              <a:t>Personality and Individual Differences. </a:t>
            </a:r>
            <a:r>
              <a:rPr lang="en-US" sz="1800">
                <a:solidFill>
                  <a:schemeClr val="dk1"/>
                </a:solidFill>
                <a:latin typeface="Calibri"/>
                <a:ea typeface="Calibri"/>
                <a:cs typeface="Calibri"/>
                <a:sym typeface="Calibri"/>
              </a:rPr>
              <a:t>2017.  </a:t>
            </a:r>
            <a:endParaRPr/>
          </a:p>
        </p:txBody>
      </p:sp>
      <p:pic>
        <p:nvPicPr>
          <p:cNvPr id="100" name="Google Shape;100;p13"/>
          <p:cNvPicPr preferRelativeResize="0"/>
          <p:nvPr/>
        </p:nvPicPr>
        <p:blipFill rotWithShape="1">
          <a:blip r:embed="rId3">
            <a:alphaModFix/>
          </a:blip>
          <a:srcRect l="21898" t="821" r="22205" b="92035"/>
          <a:stretch/>
        </p:blipFill>
        <p:spPr>
          <a:xfrm>
            <a:off x="13022918" y="15253234"/>
            <a:ext cx="6269799" cy="576621"/>
          </a:xfrm>
          <a:prstGeom prst="rect">
            <a:avLst/>
          </a:prstGeom>
          <a:noFill/>
          <a:ln>
            <a:noFill/>
          </a:ln>
        </p:spPr>
      </p:pic>
      <p:pic>
        <p:nvPicPr>
          <p:cNvPr id="101" name="Google Shape;101;p13"/>
          <p:cNvPicPr preferRelativeResize="0"/>
          <p:nvPr/>
        </p:nvPicPr>
        <p:blipFill rotWithShape="1">
          <a:blip r:embed="rId8">
            <a:alphaModFix/>
          </a:blip>
          <a:srcRect l="1986" t="7698" r="6515" b="6141"/>
          <a:stretch/>
        </p:blipFill>
        <p:spPr>
          <a:xfrm>
            <a:off x="18875752" y="9655146"/>
            <a:ext cx="7186026" cy="4957699"/>
          </a:xfrm>
          <a:prstGeom prst="rect">
            <a:avLst/>
          </a:prstGeom>
          <a:noFill/>
          <a:ln>
            <a:noFill/>
          </a:ln>
        </p:spPr>
      </p:pic>
      <p:pic>
        <p:nvPicPr>
          <p:cNvPr id="102" name="Google Shape;102;p13"/>
          <p:cNvPicPr preferRelativeResize="0"/>
          <p:nvPr/>
        </p:nvPicPr>
        <p:blipFill rotWithShape="1">
          <a:blip r:embed="rId8">
            <a:alphaModFix/>
          </a:blip>
          <a:srcRect l="39585" r="36667" b="91536"/>
          <a:stretch/>
        </p:blipFill>
        <p:spPr>
          <a:xfrm>
            <a:off x="20629361" y="8611359"/>
            <a:ext cx="3678807" cy="960669"/>
          </a:xfrm>
          <a:prstGeom prst="rect">
            <a:avLst/>
          </a:prstGeom>
          <a:noFill/>
          <a:ln>
            <a:noFill/>
          </a:ln>
        </p:spPr>
      </p:pic>
      <p:pic>
        <p:nvPicPr>
          <p:cNvPr id="103" name="Google Shape;103;p13"/>
          <p:cNvPicPr preferRelativeResize="0"/>
          <p:nvPr/>
        </p:nvPicPr>
        <p:blipFill rotWithShape="1">
          <a:blip r:embed="rId9">
            <a:alphaModFix/>
          </a:blip>
          <a:srcRect/>
          <a:stretch/>
        </p:blipFill>
        <p:spPr>
          <a:xfrm>
            <a:off x="11488245" y="3840749"/>
            <a:ext cx="13481291" cy="4450415"/>
          </a:xfrm>
          <a:prstGeom prst="rect">
            <a:avLst/>
          </a:prstGeom>
          <a:noFill/>
          <a:ln>
            <a:noFill/>
          </a:ln>
        </p:spPr>
      </p:pic>
      <p:pic>
        <p:nvPicPr>
          <p:cNvPr id="104" name="Google Shape;104;p13"/>
          <p:cNvPicPr preferRelativeResize="0"/>
          <p:nvPr/>
        </p:nvPicPr>
        <p:blipFill rotWithShape="1">
          <a:blip r:embed="rId10">
            <a:alphaModFix/>
          </a:blip>
          <a:srcRect/>
          <a:stretch/>
        </p:blipFill>
        <p:spPr>
          <a:xfrm>
            <a:off x="19412866" y="16149689"/>
            <a:ext cx="6795379" cy="4847370"/>
          </a:xfrm>
          <a:prstGeom prst="rect">
            <a:avLst/>
          </a:prstGeom>
          <a:noFill/>
          <a:ln>
            <a:noFill/>
          </a:ln>
        </p:spPr>
      </p:pic>
      <p:pic>
        <p:nvPicPr>
          <p:cNvPr id="105" name="Google Shape;105;p13"/>
          <p:cNvPicPr preferRelativeResize="0"/>
          <p:nvPr/>
        </p:nvPicPr>
        <p:blipFill rotWithShape="1">
          <a:blip r:embed="rId11">
            <a:alphaModFix/>
          </a:blip>
          <a:srcRect/>
          <a:stretch/>
        </p:blipFill>
        <p:spPr>
          <a:xfrm>
            <a:off x="22640302" y="16397148"/>
            <a:ext cx="3567943" cy="2602500"/>
          </a:xfrm>
          <a:prstGeom prst="rect">
            <a:avLst/>
          </a:prstGeom>
          <a:noFill/>
          <a:ln>
            <a:noFill/>
          </a:ln>
        </p:spPr>
      </p:pic>
      <p:sp>
        <p:nvSpPr>
          <p:cNvPr id="106" name="Google Shape;106;p13"/>
          <p:cNvSpPr/>
          <p:nvPr/>
        </p:nvSpPr>
        <p:spPr>
          <a:xfrm>
            <a:off x="11521440" y="5384800"/>
            <a:ext cx="406400" cy="191008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07" name="Google Shape;107;p13"/>
          <p:cNvPicPr preferRelativeResize="0"/>
          <p:nvPr/>
        </p:nvPicPr>
        <p:blipFill rotWithShape="1">
          <a:blip r:embed="rId4">
            <a:alphaModFix/>
          </a:blip>
          <a:srcRect l="54365" b="34184"/>
          <a:stretch/>
        </p:blipFill>
        <p:spPr>
          <a:xfrm>
            <a:off x="15122306" y="9486260"/>
            <a:ext cx="3106584" cy="3136355"/>
          </a:xfrm>
          <a:prstGeom prst="rect">
            <a:avLst/>
          </a:prstGeom>
          <a:noFill/>
          <a:ln>
            <a:noFill/>
          </a:ln>
        </p:spPr>
      </p:pic>
      <p:pic>
        <p:nvPicPr>
          <p:cNvPr id="108" name="Google Shape;108;p13"/>
          <p:cNvPicPr preferRelativeResize="0"/>
          <p:nvPr/>
        </p:nvPicPr>
        <p:blipFill rotWithShape="1">
          <a:blip r:embed="rId10">
            <a:alphaModFix/>
          </a:blip>
          <a:srcRect r="55102" b="36395"/>
          <a:stretch/>
        </p:blipFill>
        <p:spPr>
          <a:xfrm>
            <a:off x="19910705" y="16225128"/>
            <a:ext cx="3050895" cy="3083191"/>
          </a:xfrm>
          <a:prstGeom prst="rect">
            <a:avLst/>
          </a:prstGeom>
          <a:noFill/>
          <a:ln>
            <a:noFill/>
          </a:ln>
        </p:spPr>
      </p:pic>
      <p:sp>
        <p:nvSpPr>
          <p:cNvPr id="109" name="Google Shape;109;p13"/>
          <p:cNvSpPr/>
          <p:nvPr/>
        </p:nvSpPr>
        <p:spPr>
          <a:xfrm>
            <a:off x="19546930" y="16743358"/>
            <a:ext cx="406400" cy="191008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10" name="Google Shape;110;p13"/>
          <p:cNvPicPr preferRelativeResize="0"/>
          <p:nvPr/>
        </p:nvPicPr>
        <p:blipFill rotWithShape="1">
          <a:blip r:embed="rId3">
            <a:alphaModFix/>
          </a:blip>
          <a:srcRect l="33841" t="90194" r="34986" b="6353"/>
          <a:stretch/>
        </p:blipFill>
        <p:spPr>
          <a:xfrm>
            <a:off x="13925763" y="20627855"/>
            <a:ext cx="4124786" cy="328702"/>
          </a:xfrm>
          <a:prstGeom prst="rect">
            <a:avLst/>
          </a:prstGeom>
          <a:noFill/>
          <a:ln>
            <a:noFill/>
          </a:ln>
        </p:spPr>
      </p:pic>
      <p:pic>
        <p:nvPicPr>
          <p:cNvPr id="111" name="Google Shape;111;p13"/>
          <p:cNvPicPr preferRelativeResize="0"/>
          <p:nvPr/>
        </p:nvPicPr>
        <p:blipFill rotWithShape="1">
          <a:blip r:embed="rId3">
            <a:alphaModFix/>
          </a:blip>
          <a:srcRect l="33841" t="90194" r="35075" b="5928"/>
          <a:stretch/>
        </p:blipFill>
        <p:spPr>
          <a:xfrm>
            <a:off x="20352330" y="14319078"/>
            <a:ext cx="4112950" cy="369206"/>
          </a:xfrm>
          <a:prstGeom prst="rect">
            <a:avLst/>
          </a:prstGeom>
          <a:noFill/>
          <a:ln>
            <a:noFill/>
          </a:ln>
        </p:spPr>
      </p:pic>
      <p:sp>
        <p:nvSpPr>
          <p:cNvPr id="112" name="Google Shape;112;p13"/>
          <p:cNvSpPr txBox="1"/>
          <p:nvPr/>
        </p:nvSpPr>
        <p:spPr>
          <a:xfrm>
            <a:off x="448383" y="3713513"/>
            <a:ext cx="11400161" cy="8602355"/>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noAutofit/>
          </a:bodyPr>
          <a:lstStyle/>
          <a:p>
            <a:pPr marL="526694" marR="0" lvl="0" indent="-526694" algn="l" rtl="0">
              <a:spcBef>
                <a:spcPts val="0"/>
              </a:spcBef>
              <a:spcAft>
                <a:spcPts val="0"/>
              </a:spcAft>
              <a:buClr>
                <a:schemeClr val="dk1"/>
              </a:buClr>
              <a:buSzPts val="2765"/>
              <a:buFont typeface="Arial"/>
              <a:buChar char="•"/>
            </a:pPr>
            <a:r>
              <a:rPr lang="en-US" sz="2765">
                <a:solidFill>
                  <a:schemeClr val="dk1"/>
                </a:solidFill>
                <a:latin typeface="Georgia"/>
                <a:ea typeface="Georgia"/>
                <a:cs typeface="Georgia"/>
                <a:sym typeface="Georgia"/>
              </a:rPr>
              <a:t>College students (aged 18-24) are more likely to be sexually risky than older populations. Undergraduates are more likely to have more sexual partners, use condoms less consistently, and are tested for sexually transmitted diseases (STDs) less than other groups.</a:t>
            </a:r>
            <a:r>
              <a:rPr lang="en-US" sz="2765" baseline="30000">
                <a:solidFill>
                  <a:schemeClr val="dk1"/>
                </a:solidFill>
                <a:latin typeface="Georgia"/>
                <a:ea typeface="Georgia"/>
                <a:cs typeface="Georgia"/>
                <a:sym typeface="Georgia"/>
              </a:rPr>
              <a:t>1,2</a:t>
            </a:r>
            <a:endParaRPr sz="2765">
              <a:solidFill>
                <a:schemeClr val="dk1"/>
              </a:solidFill>
              <a:latin typeface="Georgia"/>
              <a:ea typeface="Georgia"/>
              <a:cs typeface="Georgia"/>
              <a:sym typeface="Georgia"/>
            </a:endParaRPr>
          </a:p>
          <a:p>
            <a:pPr marL="526694" marR="0" lvl="0" indent="-526694" algn="l" rtl="0">
              <a:spcBef>
                <a:spcPts val="0"/>
              </a:spcBef>
              <a:spcAft>
                <a:spcPts val="0"/>
              </a:spcAft>
              <a:buClr>
                <a:schemeClr val="dk1"/>
              </a:buClr>
              <a:buSzPts val="2765"/>
              <a:buFont typeface="Arial"/>
              <a:buChar char="•"/>
            </a:pPr>
            <a:r>
              <a:rPr lang="en-US" sz="2765">
                <a:solidFill>
                  <a:schemeClr val="dk1"/>
                </a:solidFill>
                <a:latin typeface="Georgia"/>
                <a:ea typeface="Georgia"/>
                <a:cs typeface="Georgia"/>
                <a:sym typeface="Georgia"/>
              </a:rPr>
              <a:t>College aged adults also make up the largest user group of dating applications, such as Tinder, Grindr, Bumble and OkCupid. </a:t>
            </a:r>
            <a:endParaRPr/>
          </a:p>
          <a:p>
            <a:pPr marL="526694" marR="0" lvl="0" indent="-526694" algn="l" rtl="0">
              <a:spcBef>
                <a:spcPts val="0"/>
              </a:spcBef>
              <a:spcAft>
                <a:spcPts val="0"/>
              </a:spcAft>
              <a:buClr>
                <a:schemeClr val="dk1"/>
              </a:buClr>
              <a:buSzPts val="2765"/>
              <a:buFont typeface="Arial"/>
              <a:buChar char="•"/>
            </a:pPr>
            <a:r>
              <a:rPr lang="en-US" sz="2765">
                <a:solidFill>
                  <a:schemeClr val="dk1"/>
                </a:solidFill>
                <a:latin typeface="Georgia"/>
                <a:ea typeface="Georgia"/>
                <a:cs typeface="Georgia"/>
                <a:sym typeface="Georgia"/>
              </a:rPr>
              <a:t>Sexual risk behaviors are higher in dating app users, specifically Tinder users.</a:t>
            </a:r>
            <a:r>
              <a:rPr lang="en-US" sz="2765" baseline="30000">
                <a:solidFill>
                  <a:schemeClr val="dk1"/>
                </a:solidFill>
                <a:latin typeface="Georgia"/>
                <a:ea typeface="Georgia"/>
                <a:cs typeface="Georgia"/>
                <a:sym typeface="Georgia"/>
              </a:rPr>
              <a:t>3</a:t>
            </a:r>
            <a:endParaRPr sz="2765">
              <a:solidFill>
                <a:schemeClr val="dk1"/>
              </a:solidFill>
              <a:latin typeface="Georgia"/>
              <a:ea typeface="Georgia"/>
              <a:cs typeface="Georgia"/>
              <a:sym typeface="Georgia"/>
            </a:endParaRPr>
          </a:p>
          <a:p>
            <a:pPr marL="526694" marR="0" lvl="0" indent="-526694" algn="l" rtl="0">
              <a:spcBef>
                <a:spcPts val="0"/>
              </a:spcBef>
              <a:spcAft>
                <a:spcPts val="0"/>
              </a:spcAft>
              <a:buClr>
                <a:schemeClr val="dk1"/>
              </a:buClr>
              <a:buSzPts val="2765"/>
              <a:buFont typeface="Arial"/>
              <a:buChar char="•"/>
            </a:pPr>
            <a:r>
              <a:rPr lang="en-US" sz="2765">
                <a:solidFill>
                  <a:schemeClr val="dk1"/>
                </a:solidFill>
                <a:latin typeface="Georgia"/>
                <a:ea typeface="Georgia"/>
                <a:cs typeface="Georgia"/>
                <a:sym typeface="Georgia"/>
              </a:rPr>
              <a:t>With young adults making up a large portion of dating app users and and a recent rise in STDs among this population, understanding this relationship is important. </a:t>
            </a:r>
            <a:endParaRPr/>
          </a:p>
          <a:p>
            <a:pPr marL="526694" marR="0" lvl="0" indent="-351116" algn="l" rtl="0">
              <a:spcBef>
                <a:spcPts val="0"/>
              </a:spcBef>
              <a:spcAft>
                <a:spcPts val="0"/>
              </a:spcAft>
              <a:buClr>
                <a:schemeClr val="dk1"/>
              </a:buClr>
              <a:buSzPts val="2765"/>
              <a:buFont typeface="Arial"/>
              <a:buNone/>
            </a:pPr>
            <a:endParaRPr sz="2765">
              <a:solidFill>
                <a:schemeClr val="dk1"/>
              </a:solidFill>
              <a:latin typeface="Georgia"/>
              <a:ea typeface="Georgia"/>
              <a:cs typeface="Georgia"/>
              <a:sym typeface="Georgia"/>
            </a:endParaRPr>
          </a:p>
          <a:p>
            <a:pPr marL="526694" marR="0" lvl="0" indent="-526694" algn="l" rtl="0">
              <a:spcBef>
                <a:spcPts val="0"/>
              </a:spcBef>
              <a:spcAft>
                <a:spcPts val="0"/>
              </a:spcAft>
              <a:buClr>
                <a:schemeClr val="dk1"/>
              </a:buClr>
              <a:buSzPts val="2765"/>
              <a:buFont typeface="Arial"/>
              <a:buChar char="•"/>
            </a:pPr>
            <a:r>
              <a:rPr lang="en-US" sz="2765" b="1">
                <a:solidFill>
                  <a:schemeClr val="dk1"/>
                </a:solidFill>
                <a:latin typeface="Georgia"/>
                <a:ea typeface="Georgia"/>
                <a:cs typeface="Georgia"/>
                <a:sym typeface="Georgia"/>
              </a:rPr>
              <a:t>This study examined the sexual risk outcomes of Tinder users, the most popular dating app among a sample of undergraduates, in comparison to non-Tinder users.</a:t>
            </a:r>
            <a:endParaRPr/>
          </a:p>
          <a:p>
            <a:pPr marL="526694" marR="0" lvl="0" indent="-526694" algn="l" rtl="0">
              <a:spcBef>
                <a:spcPts val="0"/>
              </a:spcBef>
              <a:spcAft>
                <a:spcPts val="0"/>
              </a:spcAft>
              <a:buClr>
                <a:schemeClr val="dk1"/>
              </a:buClr>
              <a:buSzPts val="2765"/>
              <a:buFont typeface="Arial"/>
              <a:buChar char="•"/>
            </a:pPr>
            <a:r>
              <a:rPr lang="en-US" sz="2765">
                <a:solidFill>
                  <a:schemeClr val="dk1"/>
                </a:solidFill>
                <a:latin typeface="Georgia"/>
                <a:ea typeface="Georgia"/>
                <a:cs typeface="Georgia"/>
                <a:sym typeface="Georgia"/>
              </a:rPr>
              <a:t>The aim of this study was to assess the relationship between a specific dating app and sexual risk outcomes such as condom use, STD testing and diagnosis, and number of partners. </a:t>
            </a:r>
            <a:endParaRPr/>
          </a:p>
          <a:p>
            <a:pPr marL="526694" marR="0" lvl="0" indent="-526694" algn="l" rtl="0">
              <a:spcBef>
                <a:spcPts val="0"/>
              </a:spcBef>
              <a:spcAft>
                <a:spcPts val="0"/>
              </a:spcAft>
              <a:buClr>
                <a:schemeClr val="dk1"/>
              </a:buClr>
              <a:buSzPts val="2765"/>
              <a:buFont typeface="Arial"/>
              <a:buChar char="•"/>
            </a:pPr>
            <a:r>
              <a:rPr lang="en-US" sz="2765">
                <a:solidFill>
                  <a:schemeClr val="dk1"/>
                </a:solidFill>
                <a:latin typeface="Georgia"/>
                <a:ea typeface="Georgia"/>
                <a:cs typeface="Georgia"/>
                <a:sym typeface="Georgia"/>
              </a:rPr>
              <a:t>The results of this research can be used to inform future sexual health interventions targeting undergraduates who use dating apps. </a:t>
            </a:r>
            <a:endParaRPr/>
          </a:p>
        </p:txBody>
      </p:sp>
      <p:pic>
        <p:nvPicPr>
          <p:cNvPr id="113" name="Google Shape;113;p13"/>
          <p:cNvPicPr preferRelativeResize="0"/>
          <p:nvPr/>
        </p:nvPicPr>
        <p:blipFill rotWithShape="1">
          <a:blip r:embed="rId12">
            <a:alphaModFix/>
          </a:blip>
          <a:srcRect/>
          <a:stretch/>
        </p:blipFill>
        <p:spPr>
          <a:xfrm>
            <a:off x="21852202" y="5252692"/>
            <a:ext cx="3361489" cy="1968872"/>
          </a:xfrm>
          <a:prstGeom prst="rect">
            <a:avLst/>
          </a:prstGeom>
          <a:noFill/>
          <a:ln>
            <a:noFill/>
          </a:ln>
        </p:spPr>
      </p:pic>
      <p:sp>
        <p:nvSpPr>
          <p:cNvPr id="114" name="Google Shape;114;p13"/>
          <p:cNvSpPr/>
          <p:nvPr/>
        </p:nvSpPr>
        <p:spPr>
          <a:xfrm>
            <a:off x="11848544" y="5384800"/>
            <a:ext cx="6236300" cy="2906364"/>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15" name="Google Shape;115;p13"/>
          <p:cNvPicPr preferRelativeResize="0"/>
          <p:nvPr/>
        </p:nvPicPr>
        <p:blipFill rotWithShape="1">
          <a:blip r:embed="rId13">
            <a:alphaModFix/>
          </a:blip>
          <a:srcRect/>
          <a:stretch/>
        </p:blipFill>
        <p:spPr>
          <a:xfrm>
            <a:off x="11848544" y="6964040"/>
            <a:ext cx="4206111" cy="1762561"/>
          </a:xfrm>
          <a:prstGeom prst="rect">
            <a:avLst/>
          </a:prstGeom>
          <a:noFill/>
          <a:ln>
            <a:noFill/>
          </a:ln>
        </p:spPr>
      </p:pic>
      <p:pic>
        <p:nvPicPr>
          <p:cNvPr id="116" name="Google Shape;116;p13"/>
          <p:cNvPicPr preferRelativeResize="0"/>
          <p:nvPr/>
        </p:nvPicPr>
        <p:blipFill rotWithShape="1">
          <a:blip r:embed="rId14">
            <a:alphaModFix/>
          </a:blip>
          <a:srcRect/>
          <a:stretch/>
        </p:blipFill>
        <p:spPr>
          <a:xfrm>
            <a:off x="15153069" y="5577621"/>
            <a:ext cx="3255970" cy="2840779"/>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746</Words>
  <Application>Microsoft Office PowerPoint</Application>
  <PresentationFormat>Custom</PresentationFormat>
  <Paragraphs>37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Georgia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Mumbi Adesuwa Anderson</dc:creator>
  <cp:lastModifiedBy>Mumbi A. Anderson</cp:lastModifiedBy>
  <cp:revision>1</cp:revision>
  <dcterms:modified xsi:type="dcterms:W3CDTF">2019-05-14T14:35:48Z</dcterms:modified>
</cp:coreProperties>
</file>